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70" r:id="rId4"/>
    <p:sldId id="271" r:id="rId5"/>
    <p:sldId id="272" r:id="rId6"/>
    <p:sldId id="273" r:id="rId7"/>
    <p:sldId id="274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EDB7BC46-BFFB-4CF4-9C75-390E4F07906A}">
          <p14:sldIdLst>
            <p14:sldId id="257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41" d="100"/>
          <a:sy n="41" d="100"/>
        </p:scale>
        <p:origin x="804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D01F54-601D-4ED9-9EE5-BA41460E8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C389C5B-DF34-40D4-A4A5-30BC9D36BD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AB020F3-89AB-4C9D-8E41-71C629D6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14A42-07D5-4BC8-B73A-497016E727F2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121E68B-6855-4AF2-A796-DFAA2536F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57E57AD-D2D8-4C3C-8E03-9C201761E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C819-D0C8-44DF-B93A-3BC3874B99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5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20E89B-1A55-43FA-9E2B-DF8DEA80B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66DDA997-9602-4A68-909B-84B3272FB0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646F448-A066-47EB-A580-E8C058F51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14A42-07D5-4BC8-B73A-497016E727F2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1D52D8C-193F-4DFE-8676-5C1E644DD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EEA4E39-252A-428F-A9E6-DB81DF376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C819-D0C8-44DF-B93A-3BC3874B99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877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D05F910E-464F-4EF2-B444-68B6127B2F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A80288E6-3DD4-4BD7-82E5-7836DFAF8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3077F1D-50D9-4F3F-8C36-D2912080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14A42-07D5-4BC8-B73A-497016E727F2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153B18D-72BE-4B1C-A836-7C29B8701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A51C6C3-CD35-4260-9E05-0495AB468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C819-D0C8-44DF-B93A-3BC3874B99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326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46BD83-C588-48EC-BA3E-01F8A36EE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8925FD0-3675-4376-9898-05A9366FD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EA55993-1A14-41F8-BAAD-A1CA0C8AF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14A42-07D5-4BC8-B73A-497016E727F2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F4400D6-6AAD-4AE9-A091-433498E80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76B3D3E-11FE-4908-B650-B51482EEC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C819-D0C8-44DF-B93A-3BC3874B99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994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F82A92-C24D-4CDC-BE8D-467C9A359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7B0FAF4-2BDD-41FD-B2D1-EE0B21647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0B369EB-9E2C-4E17-9771-BDC55853E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14A42-07D5-4BC8-B73A-497016E727F2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140190A-E337-46D6-B646-FA247C005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C4AB0EA-490F-4CF1-B56E-C5E4DE2E3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C819-D0C8-44DF-B93A-3BC3874B99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886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30AD78C-8816-4677-A3C1-0850C3BC5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76B24B8-ABA3-4337-9367-3DEE2C9070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BF613CD-5E7D-4E78-ACE3-61CBF414E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4E295B0-DA7A-4F84-B490-30089CEA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14A42-07D5-4BC8-B73A-497016E727F2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8C5AC17-1827-4C37-B562-7A17F450B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B990506-9DE7-44A1-976B-598530464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C819-D0C8-44DF-B93A-3BC3874B99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9081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26793D-526B-43BD-AA59-04CC429D9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B2BF4B4-2129-40F6-8E77-DBFDA35DF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CC95F87-F3FB-456E-96EA-DC51557DA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8A386D13-AA06-4D89-B1DB-731CD4A75B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1977A789-2B85-4B84-BEE8-6EF9ED0180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01D7A9A5-7B31-4D68-BB02-4D348614B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14A42-07D5-4BC8-B73A-497016E727F2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FEC2C403-34B4-477D-B287-C103FF3DA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AB1931EC-EAB2-4898-AC88-2BFCDB9B7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C819-D0C8-44DF-B93A-3BC3874B99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483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D59774-6D93-44FB-A9CF-535A96882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F372B11B-CB16-4FB1-9D2B-809E90101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14A42-07D5-4BC8-B73A-497016E727F2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968CD108-BB92-4C08-817A-187778610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71AAC15B-690B-424D-BEE4-F8141ADD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C819-D0C8-44DF-B93A-3BC3874B99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484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D0E22784-F85C-4B08-8FC1-CEEF3DE89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14A42-07D5-4BC8-B73A-497016E727F2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574DE7C4-96AB-4FFF-9509-B868A5BF0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CA58AE68-CBEB-441B-9BD5-3648B2E9A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C819-D0C8-44DF-B93A-3BC3874B99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8987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A938BE-66ED-48F8-B741-BB59ECA44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A8552CF-3F45-42B5-937E-4CADACD2B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6FC735F-96BE-4A80-8865-610B91267F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E00B436-3196-44A7-997C-42AB46102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14A42-07D5-4BC8-B73A-497016E727F2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79B85744-E797-47B8-948F-D52025A1B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70E7706-5F27-4BE8-ACE3-F7242F60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C819-D0C8-44DF-B93A-3BC3874B99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0455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66F8F2-7B23-4E8A-8B4E-F0301F756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34F6F2DF-5487-437F-B09F-2A8B650BEA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CB611A0-410D-4371-9B0F-8FA74788E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BD53CD9-56D9-4902-A77A-8F2EB4FE2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14A42-07D5-4BC8-B73A-497016E727F2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7F2657E-5A49-45FF-813F-34E6DB5DD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D87F2F0-131E-4CAE-9409-8B95C0679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C819-D0C8-44DF-B93A-3BC3874B99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6746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02D643C8-B30E-4404-9549-D56F654DE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0453B00-FFDB-4E21-9118-624405E47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333B36A-6DC3-441A-B3C5-2D6FC7CB84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14A42-07D5-4BC8-B73A-497016E727F2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900379E-BF6D-4E53-B360-3DDC768DDC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77F0587-B460-4CE8-8552-05B643AA1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BC819-D0C8-44DF-B93A-3BC3874B99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3867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7215C2-CDC2-45BA-AF91-34EF69F8F1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82326"/>
            <a:ext cx="9144000" cy="3201477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br>
              <a:rPr lang="hr-H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hr-H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hr-H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hr-H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hr-H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hr-H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hr-H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hr-HR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Workshop/</a:t>
            </a:r>
            <a:r>
              <a:rPr lang="hr-HR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Conference</a:t>
            </a:r>
            <a:r>
              <a:rPr lang="hr-HR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October</a:t>
            </a:r>
            <a:r>
              <a:rPr lang="hr-HR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4th, 2024</a:t>
            </a:r>
            <a:br>
              <a:rPr lang="hr-HR" sz="3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3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Researching</a:t>
            </a:r>
            <a:r>
              <a:rPr lang="hr-HR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War</a:t>
            </a:r>
            <a:r>
              <a:rPr lang="hr-HR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Veterans</a:t>
            </a:r>
            <a:r>
              <a:rPr lang="hr-HR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r-HR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Contemporary</a:t>
            </a:r>
            <a:r>
              <a:rPr lang="hr-HR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Societies</a:t>
            </a:r>
            <a:r>
              <a:rPr lang="hr-HR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hr-HR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 </a:t>
            </a:r>
            <a:r>
              <a:rPr lang="hr-HR" sz="3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Approaches</a:t>
            </a:r>
            <a:br>
              <a:rPr lang="hr-HR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Faculty of Humanities and Social Sciences University of Split </a:t>
            </a:r>
            <a:br>
              <a:rPr lang="hr-HR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Room P 14</a:t>
            </a:r>
            <a:br>
              <a:rPr lang="hr-HR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Poljička</a:t>
            </a:r>
            <a:r>
              <a:rPr lang="en-US" sz="3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cesta 35, 21000 Split</a:t>
            </a:r>
            <a:b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sz="5300" b="1" dirty="0">
              <a:solidFill>
                <a:srgbClr val="002060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0884F08-286A-4AA8-AB33-DB16B15339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72924"/>
            <a:ext cx="9144000" cy="1620862"/>
          </a:xfrm>
        </p:spPr>
        <p:txBody>
          <a:bodyPr>
            <a:normAutofit lnSpcReduction="10000"/>
          </a:bodyPr>
          <a:lstStyle/>
          <a:p>
            <a:r>
              <a:rPr lang="hr-HR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hr-H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r-HR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project</a:t>
            </a:r>
            <a:r>
              <a:rPr lang="hr-H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r-HR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</a:t>
            </a:r>
            <a:r>
              <a:rPr lang="hr-H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r-HR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hr-H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r-HR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conference</a:t>
            </a:r>
            <a:r>
              <a:rPr lang="hr-H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r-HR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</a:t>
            </a:r>
            <a:r>
              <a:rPr lang="hr-H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r-HR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supported</a:t>
            </a:r>
            <a:r>
              <a:rPr lang="hr-H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r-HR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by</a:t>
            </a:r>
            <a:r>
              <a:rPr lang="hr-H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r-HR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hr-H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CROATIAN SCIENCE FOUNDATION (Hrvatska zaklada za znanost, HRZZ)</a:t>
            </a:r>
          </a:p>
          <a:p>
            <a:r>
              <a:rPr lang="hr-H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IP-2022-10-8510, Iz rata u mir: hrvatski branitelji u tranziciji. </a:t>
            </a:r>
          </a:p>
          <a:p>
            <a:r>
              <a:rPr lang="hr-H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CRO VETERANS</a:t>
            </a: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ADFAAA91-9502-4FF9-86C7-F04735466C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19" y="4386699"/>
            <a:ext cx="2128864" cy="68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284253C8-BA1A-422A-8F41-EE7130C3D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304704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A76591A-51FB-4EF1-8834-272B784BD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304704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CA5FED8A-CC47-45CD-9FB9-E43CA2826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6189" y="4083810"/>
            <a:ext cx="1428536" cy="1394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28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Domovinski rat">
            <a:extLst>
              <a:ext uri="{FF2B5EF4-FFF2-40B4-BE49-F238E27FC236}">
                <a16:creationId xmlns:a16="http://schemas.microsoft.com/office/drawing/2014/main" id="{CF3B1779-6FE5-46C3-9E46-F040CA9286D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13303" y="288485"/>
            <a:ext cx="8400080" cy="616465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5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E58483-8727-4E2C-9D6E-52C9FC539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br>
              <a:rPr lang="hr-HR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2C7F741-F03F-440C-BB4E-9969622DA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hr-HR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Friday</a:t>
            </a:r>
            <a:r>
              <a:rPr lang="hr-H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04 </a:t>
            </a:r>
            <a:r>
              <a:rPr lang="hr-HR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October</a:t>
            </a:r>
            <a:r>
              <a:rPr lang="hr-H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2024</a:t>
            </a:r>
            <a:r>
              <a:rPr lang="hr-H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r-H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08:30 </a:t>
            </a:r>
            <a:r>
              <a:rPr lang="hr-H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Registration</a:t>
            </a:r>
            <a:r>
              <a:rPr lang="hr-H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hr-H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Coffee</a:t>
            </a:r>
            <a:endParaRPr lang="hr-H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08:55 </a:t>
            </a:r>
            <a:r>
              <a:rPr lang="hr-HR" sz="2400" i="1" dirty="0" err="1">
                <a:effectLst/>
                <a:latin typeface="Times New Roman" panose="02020603050405020304" pitchFamily="18" charset="0"/>
                <a:ea typeface="Calibri-Italic"/>
                <a:cs typeface="Times New Roman" panose="02020603050405020304" pitchFamily="18" charset="0"/>
              </a:rPr>
              <a:t>Welcome</a:t>
            </a:r>
            <a:r>
              <a:rPr lang="hr-HR" sz="2400" i="1" dirty="0">
                <a:effectLst/>
                <a:latin typeface="Times New Roman" panose="02020603050405020304" pitchFamily="18" charset="0"/>
                <a:ea typeface="Calibri-Italic"/>
                <a:cs typeface="Times New Roman" panose="02020603050405020304" pitchFamily="18" charset="0"/>
              </a:rPr>
              <a:t> </a:t>
            </a:r>
            <a:r>
              <a:rPr lang="hr-HR" sz="2400" i="1" dirty="0" err="1">
                <a:effectLst/>
                <a:latin typeface="Times New Roman" panose="02020603050405020304" pitchFamily="18" charset="0"/>
                <a:ea typeface="Calibri-Italic"/>
                <a:cs typeface="Times New Roman" panose="02020603050405020304" pitchFamily="18" charset="0"/>
              </a:rPr>
              <a:t>Address</a:t>
            </a:r>
            <a:endParaRPr lang="hr-H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hr-H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Prof. Dr. Ina Reić Ercegovac, Dean, </a:t>
            </a:r>
            <a:r>
              <a:rPr lang="hr-H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Faculty</a:t>
            </a:r>
            <a:r>
              <a:rPr lang="hr-H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hr-H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Humanities</a:t>
            </a:r>
            <a:r>
              <a:rPr lang="hr-H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hr-H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hr-H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Sciences</a:t>
            </a:r>
            <a:endParaRPr lang="hr-H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hr-H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Aleksandar Jakir (Split) </a:t>
            </a:r>
            <a:endParaRPr lang="hr-H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34874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D6B7EC-640B-4C0D-9EFA-EDF7C6788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hr-H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r-H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3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09:00 </a:t>
            </a:r>
            <a:r>
              <a:rPr lang="hr-HR" sz="31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Dolores Britvić (Split): </a:t>
            </a:r>
            <a:r>
              <a:rPr lang="hr-HR" sz="31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hr-HR" sz="31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r-HR" sz="31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1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r>
              <a:rPr lang="hr-HR" sz="31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1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r-HR" sz="31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Croatian </a:t>
            </a:r>
            <a:r>
              <a:rPr lang="hr-HR" sz="31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</a:t>
            </a:r>
            <a:r>
              <a:rPr lang="hr-HR" sz="31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1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Veterans</a:t>
            </a:r>
            <a:r>
              <a:rPr lang="hr-HR" sz="31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1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hr-HR" sz="31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Post-</a:t>
            </a:r>
            <a:r>
              <a:rPr lang="hr-HR" sz="31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traumatic</a:t>
            </a:r>
            <a:r>
              <a:rPr lang="hr-HR" sz="31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1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stress</a:t>
            </a:r>
            <a:r>
              <a:rPr lang="hr-HR" sz="31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1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disorder</a:t>
            </a:r>
            <a:r>
              <a:rPr lang="hr-HR" sz="31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(PTSD)</a:t>
            </a:r>
            <a:br>
              <a:rPr lang="hr-HR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sz="31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2D13106-1BBE-4767-BE41-40F9FBB84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641985" indent="0" algn="just">
              <a:lnSpc>
                <a:spcPct val="115000"/>
              </a:lnSpc>
              <a:spcBef>
                <a:spcPts val="450"/>
              </a:spcBef>
              <a:spcAft>
                <a:spcPts val="270"/>
              </a:spcAft>
              <a:buNone/>
            </a:pPr>
            <a:endParaRPr lang="hr-H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641985" indent="0" algn="just">
              <a:lnSpc>
                <a:spcPct val="115000"/>
              </a:lnSpc>
              <a:spcBef>
                <a:spcPts val="450"/>
              </a:spcBef>
              <a:spcAft>
                <a:spcPts val="270"/>
              </a:spcAft>
              <a:buNone/>
            </a:pPr>
            <a:r>
              <a:rPr lang="hr-HR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09.30 Blanka Matković (</a:t>
            </a:r>
            <a:r>
              <a:rPr lang="hr-HR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Warwick</a:t>
            </a:r>
            <a:r>
              <a:rPr lang="hr-HR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approaches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20th-century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conflicts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applications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conflict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archaeology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methods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frameworks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exploration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Homeland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post-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experiences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Croatian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Army</a:t>
            </a:r>
            <a:r>
              <a:rPr lang="hr-HR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veterans</a:t>
            </a:r>
            <a:endParaRPr lang="hr-H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19874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CD9C22-F198-4B4A-86F6-ADB46E2A7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10:00 </a:t>
            </a:r>
            <a:r>
              <a:rPr lang="hr-HR" sz="4400" i="1" dirty="0" err="1">
                <a:effectLst/>
                <a:latin typeface="Times New Roman" panose="02020603050405020304" pitchFamily="18" charset="0"/>
                <a:ea typeface="Calibri-Italic"/>
                <a:cs typeface="Times New Roman" panose="02020603050405020304" pitchFamily="18" charset="0"/>
              </a:rPr>
              <a:t>Discussion</a:t>
            </a:r>
            <a:br>
              <a:rPr lang="hr-HR" sz="4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E97383C-948A-482E-B51A-29FDD893B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hr-HR" sz="24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10:30 Julija </a:t>
            </a:r>
            <a:r>
              <a:rPr lang="hr-HR" sz="24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Barunčić</a:t>
            </a:r>
            <a:r>
              <a:rPr lang="hr-HR" sz="24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Pletikosić</a:t>
            </a:r>
            <a:r>
              <a:rPr lang="hr-HR" sz="24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/Ivan Radoš (Zagreb):</a:t>
            </a:r>
            <a:endParaRPr lang="hr-H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1000"/>
              </a:spcAft>
            </a:pP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Collecting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Personal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Memories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Croatian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Homeland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Memorial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Documentation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Centre: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Structured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Interviews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one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Reconstruction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Events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Homeland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</a:t>
            </a:r>
            <a:r>
              <a:rPr lang="hr-HR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Period</a:t>
            </a:r>
            <a:endParaRPr lang="hr-H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62526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D10A48E-3465-4CB5-95A9-A88549A69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11:00 </a:t>
            </a:r>
            <a:r>
              <a:rPr lang="hr-HR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Coffee</a:t>
            </a:r>
            <a:br>
              <a:rPr lang="hr-HR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7669943-FAC1-48E7-8F8D-1640858C4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r-HR" sz="9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11:30 </a:t>
            </a:r>
            <a:r>
              <a:rPr lang="hr-HR" sz="9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Katherine</a:t>
            </a:r>
            <a:r>
              <a:rPr lang="hr-HR" sz="9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Albertson</a:t>
            </a:r>
            <a:r>
              <a:rPr lang="hr-HR" sz="9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(Sheffield): 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Methodologies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Moments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Identifying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comparative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reflecting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decade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UK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Armed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Forces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hr-HR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r-HR" sz="9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12:00 Kevin </a:t>
            </a:r>
            <a:r>
              <a:rPr lang="hr-HR" sz="9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Albertson</a:t>
            </a:r>
            <a:r>
              <a:rPr lang="hr-HR" sz="9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(Manchester): 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Relational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UK Ex-Forces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Discharge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Experiences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Lessons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Veterans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r-HR" sz="9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Civilians</a:t>
            </a:r>
            <a:endParaRPr lang="hr-HR" sz="9600" b="1" dirty="0"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hr-HR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r-HR" sz="9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12:30 </a:t>
            </a:r>
            <a:r>
              <a:rPr lang="hr-HR" sz="96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-Italic"/>
                <a:cs typeface="Times New Roman" panose="02020603050405020304" pitchFamily="18" charset="0"/>
              </a:rPr>
              <a:t>Discussion</a:t>
            </a:r>
            <a:r>
              <a:rPr lang="hr-HR" sz="9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hr-HR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34593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56ED23-F1A6-4158-AEDC-DEB47AF2C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13:00 </a:t>
            </a:r>
            <a:r>
              <a:rPr lang="hr-HR" sz="3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Lunch</a:t>
            </a:r>
            <a:r>
              <a:rPr lang="hr-HR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buffet</a:t>
            </a:r>
            <a:r>
              <a:rPr lang="hr-HR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 </a:t>
            </a:r>
            <a:r>
              <a:rPr lang="hr-HR" sz="3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r-HR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Cafeteria</a:t>
            </a:r>
            <a:r>
              <a:rPr lang="hr-HR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hr-HR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r-HR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Faculty</a:t>
            </a:r>
            <a:r>
              <a:rPr lang="hr-HR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hr-HR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Humanities</a:t>
            </a:r>
            <a:r>
              <a:rPr lang="hr-HR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hr-HR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hr-HR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Sciencs</a:t>
            </a:r>
            <a:br>
              <a:rPr lang="hr-HR" sz="4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EF9C57F-F188-4331-87D9-0234C235C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hr-HR" sz="44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14:00 Tomislav Šulj (Zagreb): </a:t>
            </a:r>
            <a:r>
              <a:rPr lang="hr-HR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r-HR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Phenomenon</a:t>
            </a:r>
            <a:r>
              <a:rPr lang="hr-HR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r-HR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hr-HR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volunteers</a:t>
            </a:r>
            <a:r>
              <a:rPr lang="hr-HR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r-HR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r-HR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Homeland</a:t>
            </a:r>
            <a:r>
              <a:rPr lang="hr-HR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</a:t>
            </a:r>
            <a:r>
              <a:rPr lang="hr-HR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hr-HR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Revived</a:t>
            </a:r>
            <a:r>
              <a:rPr lang="hr-HR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Memory</a:t>
            </a:r>
            <a:r>
              <a:rPr lang="hr-HR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hr-HR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Memoirs</a:t>
            </a:r>
            <a:endParaRPr lang="hr-HR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14:30 </a:t>
            </a:r>
            <a:r>
              <a:rPr lang="hr-HR" sz="4400" i="1" dirty="0" err="1">
                <a:effectLst/>
                <a:latin typeface="Times New Roman" panose="02020603050405020304" pitchFamily="18" charset="0"/>
                <a:ea typeface="Calibri-Italic"/>
                <a:cs typeface="Times New Roman" panose="02020603050405020304" pitchFamily="18" charset="0"/>
              </a:rPr>
              <a:t>Closing</a:t>
            </a:r>
            <a:r>
              <a:rPr lang="hr-HR" sz="4400" i="1" dirty="0">
                <a:effectLst/>
                <a:latin typeface="Times New Roman" panose="02020603050405020304" pitchFamily="18" charset="0"/>
                <a:ea typeface="Calibri-Italic"/>
                <a:cs typeface="Times New Roman" panose="02020603050405020304" pitchFamily="18" charset="0"/>
              </a:rPr>
              <a:t> </a:t>
            </a:r>
            <a:r>
              <a:rPr lang="hr-HR" sz="4400" i="1" dirty="0" err="1">
                <a:effectLst/>
                <a:latin typeface="Times New Roman" panose="02020603050405020304" pitchFamily="18" charset="0"/>
                <a:ea typeface="Calibri-Italic"/>
                <a:cs typeface="Times New Roman" panose="02020603050405020304" pitchFamily="18" charset="0"/>
              </a:rPr>
              <a:t>Discussion</a:t>
            </a:r>
            <a:endParaRPr lang="hr-HR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641985" indent="0">
              <a:lnSpc>
                <a:spcPct val="115000"/>
              </a:lnSpc>
              <a:spcBef>
                <a:spcPts val="450"/>
              </a:spcBef>
              <a:spcAft>
                <a:spcPts val="270"/>
              </a:spcAft>
              <a:buNone/>
              <a:tabLst>
                <a:tab pos="274320" algn="l"/>
                <a:tab pos="540385" algn="l"/>
                <a:tab pos="1261745" algn="l"/>
                <a:tab pos="1536065" algn="l"/>
                <a:tab pos="1865630" algn="l"/>
                <a:tab pos="2084705" algn="l"/>
                <a:tab pos="2701290" algn="l"/>
                <a:tab pos="3241675" algn="l"/>
                <a:tab pos="3782060" algn="l"/>
                <a:tab pos="4321810" algn="l"/>
                <a:tab pos="4862195" algn="l"/>
                <a:tab pos="5402580" algn="l"/>
              </a:tabLst>
            </a:pPr>
            <a:endParaRPr lang="hr-HR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641985">
              <a:lnSpc>
                <a:spcPct val="115000"/>
              </a:lnSpc>
              <a:spcBef>
                <a:spcPts val="450"/>
              </a:spcBef>
              <a:spcAft>
                <a:spcPts val="270"/>
              </a:spcAft>
              <a:tabLst>
                <a:tab pos="274320" algn="l"/>
                <a:tab pos="540385" algn="l"/>
                <a:tab pos="1261745" algn="l"/>
                <a:tab pos="1536065" algn="l"/>
                <a:tab pos="1865630" algn="l"/>
                <a:tab pos="2084705" algn="l"/>
                <a:tab pos="2701290" algn="l"/>
                <a:tab pos="3241675" algn="l"/>
                <a:tab pos="3782060" algn="l"/>
                <a:tab pos="4321810" algn="l"/>
                <a:tab pos="4862195" algn="l"/>
                <a:tab pos="5402580" algn="l"/>
              </a:tabLst>
            </a:pPr>
            <a:r>
              <a:rPr lang="hr-HR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15:00 </a:t>
            </a:r>
            <a:r>
              <a:rPr lang="hr-HR" sz="4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</a:t>
            </a:r>
            <a:r>
              <a:rPr lang="hr-HR" sz="4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4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hr-HR" sz="4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4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Conference</a:t>
            </a:r>
            <a:endParaRPr lang="hr-HR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26304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319</Words>
  <Application>Microsoft Office PowerPoint</Application>
  <PresentationFormat>Široki zaslon</PresentationFormat>
  <Paragraphs>27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Times New Roman</vt:lpstr>
      <vt:lpstr>Tema sustava Office</vt:lpstr>
      <vt:lpstr>       Workshop/Conference October, 4th, 2024 Researching War Veterans in Contemporary Societies: New Approaches Faculty of Humanities and Social Sciences University of Split  Room P 14 Poljička cesta 35, 21000 Split </vt:lpstr>
      <vt:lpstr>PowerPoint prezentacija</vt:lpstr>
      <vt:lpstr>PROGRAMME </vt:lpstr>
      <vt:lpstr>  09:00 Dolores Britvić (Split): On the Treatment of Croatian War Veterans with Post-traumatic stress disorder (PTSD) </vt:lpstr>
      <vt:lpstr>10:00 Discussion </vt:lpstr>
      <vt:lpstr>11:00 Coffee </vt:lpstr>
      <vt:lpstr>13:00 Lunch buffet at the Cafeteria of the Faculty of Humanities and Social Sciencs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Workshop/Conference October, 4th, 2024 Researching War Veterans in Contemporary Societies: New Approaches Faculty of Humanities and Social Sciences University of Split  Room P 14 Poljička cesta 35, 21000 Split </dc:title>
  <dc:creator>Aleksandar</dc:creator>
  <cp:lastModifiedBy>Aleksandar</cp:lastModifiedBy>
  <cp:revision>1</cp:revision>
  <dcterms:created xsi:type="dcterms:W3CDTF">2025-01-21T13:23:53Z</dcterms:created>
  <dcterms:modified xsi:type="dcterms:W3CDTF">2025-01-21T13:34:13Z</dcterms:modified>
</cp:coreProperties>
</file>