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2E275-AA05-4AFB-953B-9B9440CABE9C}" type="datetimeFigureOut">
              <a:rPr lang="hr-HR" smtClean="0"/>
              <a:pPr/>
              <a:t>04.06.2019.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pef.upr.si" TargetMode="External"/><Relationship Id="rId2" Type="http://schemas.openxmlformats.org/officeDocument/2006/relationships/hyperlink" Target="http://www.pef.upr.s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Irena Mišević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589240"/>
            <a:ext cx="6440760" cy="720080"/>
          </a:xfrm>
        </p:spPr>
        <p:txBody>
          <a:bodyPr/>
          <a:lstStyle/>
          <a:p>
            <a:r>
              <a:rPr lang="hr-HR" dirty="0" smtClean="0"/>
              <a:t>2</a:t>
            </a:r>
            <a:r>
              <a:rPr lang="hr-HR" dirty="0" smtClean="0"/>
              <a:t>3.7.-27.7.2018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4" name="Picture 3" descr="erasmus+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6461772" cy="1440160"/>
          </a:xfrm>
          <a:prstGeom prst="rect">
            <a:avLst/>
          </a:prstGeom>
        </p:spPr>
      </p:pic>
      <p:pic>
        <p:nvPicPr>
          <p:cNvPr id="5" name="Picture 4" descr="logo filozofs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9992" y="332656"/>
            <a:ext cx="1440160" cy="1440160"/>
          </a:xfrm>
          <a:prstGeom prst="rect">
            <a:avLst/>
          </a:prstGeom>
        </p:spPr>
      </p:pic>
      <p:pic>
        <p:nvPicPr>
          <p:cNvPr id="1026" name="Picture 2" descr="https://www.upr.si/sl/resources/images/up.png:resizebox?250x2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232" y="3158014"/>
            <a:ext cx="17430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domaćin: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Tina KADUNEC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hr-HR" dirty="0" smtClean="0"/>
              <a:t>Erasmus koordinator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hr-HR" dirty="0" smtClean="0"/>
              <a:t>Univerza na Primorskem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hr-HR" dirty="0" smtClean="0"/>
              <a:t>Cankarjeva 5,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hr-HR" dirty="0" smtClean="0"/>
              <a:t>6000 Koper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hr-HR" dirty="0" smtClean="0"/>
              <a:t>Pedagoska fakulteta </a:t>
            </a:r>
          </a:p>
          <a:p>
            <a:pPr>
              <a:buNone/>
            </a:pPr>
            <a:r>
              <a:rPr lang="fr-FR" dirty="0"/>
              <a:t> </a:t>
            </a:r>
            <a:r>
              <a:rPr lang="hr-HR" dirty="0" smtClean="0"/>
              <a:t>t</a:t>
            </a:r>
            <a:r>
              <a:rPr lang="fr-FR" dirty="0" err="1" smtClean="0"/>
              <a:t>ina</a:t>
            </a:r>
            <a:r>
              <a:rPr lang="fr-FR" dirty="0" smtClean="0"/>
              <a:t>.</a:t>
            </a:r>
            <a:r>
              <a:rPr lang="hr-HR" dirty="0" smtClean="0"/>
              <a:t>k</a:t>
            </a:r>
            <a:r>
              <a:rPr lang="fr-FR" dirty="0" smtClean="0"/>
              <a:t>adunec@pef.upr.si</a:t>
            </a:r>
            <a:endParaRPr lang="fr-FR" dirty="0" smtClean="0"/>
          </a:p>
          <a:p>
            <a:r>
              <a:rPr lang="en-US" dirty="0"/>
              <a:t>PEDAGOŠKA FAKULTETA </a:t>
            </a:r>
            <a:br>
              <a:rPr lang="en-US" dirty="0"/>
            </a:br>
            <a:r>
              <a:rPr lang="en-US" b="1" dirty="0"/>
              <a:t>FACULTY OF EDUCATION 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Cankarjeva</a:t>
            </a:r>
            <a:r>
              <a:rPr lang="en-US" dirty="0"/>
              <a:t> </a:t>
            </a:r>
            <a:r>
              <a:rPr lang="en-US" dirty="0" err="1"/>
              <a:t>ulica</a:t>
            </a:r>
            <a:r>
              <a:rPr lang="en-US" dirty="0"/>
              <a:t> 5, 6000 Koper</a:t>
            </a:r>
            <a:br>
              <a:rPr lang="en-US" dirty="0"/>
            </a:br>
            <a:r>
              <a:rPr lang="en-US" dirty="0"/>
              <a:t>Tel.: +386 5 663 12 60</a:t>
            </a:r>
            <a:br>
              <a:rPr lang="en-US" dirty="0"/>
            </a:br>
            <a:r>
              <a:rPr lang="en-US" dirty="0"/>
              <a:t>Fax: +386 5 663 12 68</a:t>
            </a:r>
            <a:br>
              <a:rPr lang="en-US" dirty="0"/>
            </a:br>
            <a:r>
              <a:rPr lang="en-US" dirty="0"/>
              <a:t>website: </a:t>
            </a:r>
            <a:r>
              <a:rPr lang="en-US" u="sng" dirty="0">
                <a:hlinkClick r:id="rId2" tooltip="Opens external link in new window"/>
              </a:rPr>
              <a:t>www.pef.upr.si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e-mail: </a:t>
            </a:r>
            <a:r>
              <a:rPr lang="en-US" u="sng" dirty="0">
                <a:hlinkClick r:id="rId3" tooltip="Opens window for sending email"/>
              </a:rPr>
              <a:t>info@pef.upr.si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Dean: Prof. Mara </a:t>
            </a:r>
            <a:r>
              <a:rPr lang="en-US" dirty="0" err="1"/>
              <a:t>Cotič</a:t>
            </a:r>
            <a:r>
              <a:rPr lang="en-US" dirty="0"/>
              <a:t>, PhD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mobilnosti: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hr-HR" sz="7200" b="1" dirty="0" smtClean="0"/>
              <a:t>Tijekom petodnevnog boravka na </a:t>
            </a:r>
            <a:r>
              <a:rPr lang="hr-HR" sz="7200" b="1" dirty="0" smtClean="0"/>
              <a:t>Pedagoškom fakultetu Sveučilišta Primorska u Kopru </a:t>
            </a:r>
            <a:r>
              <a:rPr lang="hr-HR" sz="7200" b="1" dirty="0" smtClean="0"/>
              <a:t>upoznala sam se sa sljedećim zaposlenicima </a:t>
            </a:r>
            <a:r>
              <a:rPr lang="hr-HR" sz="7200" b="1" dirty="0" smtClean="0"/>
              <a:t>Sveučilišta: </a:t>
            </a:r>
            <a:endParaRPr lang="hr-HR" sz="7200" b="1" dirty="0" smtClean="0"/>
          </a:p>
          <a:p>
            <a:pPr>
              <a:buNone/>
            </a:pPr>
            <a:endParaRPr lang="hr-HR" sz="7200" b="1" dirty="0" smtClean="0"/>
          </a:p>
          <a:p>
            <a:r>
              <a:rPr lang="hr-HR" sz="7200" b="1" dirty="0" smtClean="0"/>
              <a:t>Tina Kadunec, Erasmus koordinatorica</a:t>
            </a:r>
            <a:endParaRPr lang="hr-HR" sz="7200" b="1" dirty="0" smtClean="0"/>
          </a:p>
          <a:p>
            <a:r>
              <a:rPr lang="hr-HR" sz="7200" b="1" dirty="0" smtClean="0"/>
              <a:t>Prof. Mara Cotič, dekanica fakulteta</a:t>
            </a:r>
            <a:endParaRPr lang="hr-HR" sz="7200" b="1" dirty="0" smtClean="0"/>
          </a:p>
          <a:p>
            <a:r>
              <a:rPr lang="hr-HR" sz="7200" b="1" dirty="0" smtClean="0"/>
              <a:t>Andreja Sopič</a:t>
            </a:r>
            <a:r>
              <a:rPr lang="hr-HR" sz="7200" dirty="0" smtClean="0"/>
              <a:t>, </a:t>
            </a:r>
            <a:r>
              <a:rPr lang="hr-HR" sz="7200" b="1" dirty="0" smtClean="0"/>
              <a:t>P</a:t>
            </a:r>
            <a:r>
              <a:rPr lang="en-US" sz="7200" b="1" dirty="0" err="1" smtClean="0"/>
              <a:t>romocij</a:t>
            </a:r>
            <a:r>
              <a:rPr lang="hr-HR" sz="7200" b="1" dirty="0" smtClean="0"/>
              <a:t>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fakultet</a:t>
            </a:r>
            <a:r>
              <a:rPr lang="hr-HR" sz="7200" b="1" dirty="0" smtClean="0"/>
              <a:t>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organizacij</a:t>
            </a:r>
            <a:r>
              <a:rPr lang="hr-HR" sz="7200" b="1" dirty="0" smtClean="0"/>
              <a:t>a</a:t>
            </a:r>
            <a:r>
              <a:rPr lang="en-US" sz="7200" b="1" dirty="0" smtClean="0"/>
              <a:t> dog</a:t>
            </a:r>
            <a:r>
              <a:rPr lang="hr-HR" sz="7200" b="1" dirty="0" smtClean="0"/>
              <a:t>ađaja i</a:t>
            </a:r>
          </a:p>
          <a:p>
            <a:r>
              <a:rPr lang="en-US" sz="7200" b="1" dirty="0" smtClean="0"/>
              <a:t>mag. </a:t>
            </a:r>
            <a:r>
              <a:rPr lang="en-US" sz="7200" b="1" dirty="0" err="1" smtClean="0"/>
              <a:t>Nataša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Gržinić</a:t>
            </a:r>
            <a:r>
              <a:rPr lang="hr-HR" sz="7200" b="1" dirty="0" smtClean="0"/>
              <a:t>, Fakulteta za turistične študije Portorož</a:t>
            </a:r>
            <a:endParaRPr lang="hr-HR" sz="7200" b="1" dirty="0" smtClean="0"/>
          </a:p>
          <a:p>
            <a:pPr marL="0" indent="0">
              <a:buNone/>
            </a:pPr>
            <a:endParaRPr lang="hr-HR" sz="7200" b="1" dirty="0" smtClean="0"/>
          </a:p>
          <a:p>
            <a:pPr marL="0" indent="0">
              <a:buNone/>
            </a:pPr>
            <a:endParaRPr lang="hr-HR" sz="9200" b="1" dirty="0" smtClean="0"/>
          </a:p>
          <a:p>
            <a:pPr>
              <a:buNone/>
            </a:pPr>
            <a:r>
              <a:rPr lang="hr-HR" sz="7200" b="1" dirty="0" smtClean="0"/>
              <a:t>Prilikom obilaska sastavnice Sveučilišta u Portorožu (Fakulteta za turistične študije), u pratnji domaćina, prezentirala sam naše Sveučilište i Fakultet zajedno sa kolegama iz Kragujevca i Jagodine, iz Srbije, i kolegama iz Kine, sa Filozofskog fakulteta u Pekingu.</a:t>
            </a:r>
          </a:p>
          <a:p>
            <a:pPr>
              <a:buNone/>
            </a:pPr>
            <a:r>
              <a:rPr lang="hr-HR" sz="7200" b="1" dirty="0" smtClean="0"/>
              <a:t>Zaključeno </a:t>
            </a:r>
            <a:r>
              <a:rPr lang="hr-HR" sz="7200" b="1" dirty="0" smtClean="0"/>
              <a:t>je da postoji </a:t>
            </a:r>
            <a:r>
              <a:rPr lang="hr-HR" sz="7200" b="1" dirty="0" smtClean="0"/>
              <a:t>interes </a:t>
            </a:r>
            <a:r>
              <a:rPr lang="hr-HR" sz="7200" b="1" dirty="0" smtClean="0"/>
              <a:t>za </a:t>
            </a:r>
            <a:r>
              <a:rPr lang="hr-HR" sz="7200" b="1" dirty="0" smtClean="0"/>
              <a:t>suradnjom sa NR Kinom, osobito u području učenja njihovog jezika u našoj domovini.</a:t>
            </a:r>
            <a:endParaRPr lang="hr-HR" sz="7200" b="1" dirty="0" smtClean="0"/>
          </a:p>
          <a:p>
            <a:pPr>
              <a:buNone/>
            </a:pPr>
            <a:endParaRPr lang="hr-HR" sz="7200" b="1" dirty="0" smtClean="0"/>
          </a:p>
          <a:p>
            <a:endParaRPr lang="hr-HR" sz="1800" b="1" dirty="0" smtClean="0"/>
          </a:p>
          <a:p>
            <a:endParaRPr lang="hr-HR" sz="1800" b="1" dirty="0" smtClean="0"/>
          </a:p>
          <a:p>
            <a:endParaRPr lang="hr-HR" sz="1800" b="1" dirty="0" smtClean="0"/>
          </a:p>
          <a:p>
            <a:endParaRPr lang="hr-HR" sz="1800" b="1" dirty="0" smtClean="0"/>
          </a:p>
          <a:p>
            <a:endParaRPr lang="fr-FR" sz="1800" b="1" dirty="0" smtClean="0"/>
          </a:p>
          <a:p>
            <a:endParaRPr lang="hr-HR" sz="1800" dirty="0" smtClean="0"/>
          </a:p>
          <a:p>
            <a:endParaRPr lang="hr-HR" sz="1800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preporuke: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r>
              <a:rPr lang="hr-HR" dirty="0" smtClean="0"/>
              <a:t>praktični savjet svima koji namjeravaju posjetiti </a:t>
            </a:r>
            <a:r>
              <a:rPr lang="hr-HR" dirty="0" smtClean="0"/>
              <a:t>Sveučilište u Kopru: cijene smještaja u sezoni/predsezoni su više nego u drugim periodima godine, pa treba na vrijeme rezervirati sobu u studentskom domu, koji je povoljniji, ali i na lokaciji na svega nekoliko koraka od Pedagoške univerze, blizu Rektorata i u užem centru grada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187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Irena Mišević</vt:lpstr>
      <vt:lpstr> domaćin: </vt:lpstr>
      <vt:lpstr>rezultati mobilnosti: </vt:lpstr>
      <vt:lpstr>preporuke: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ime i prezime zaposlenika</dc:title>
  <dc:creator>tamara</dc:creator>
  <cp:lastModifiedBy>Irena</cp:lastModifiedBy>
  <cp:revision>27</cp:revision>
  <dcterms:created xsi:type="dcterms:W3CDTF">2019-04-10T07:32:02Z</dcterms:created>
  <dcterms:modified xsi:type="dcterms:W3CDTF">2019-06-04T13:56:26Z</dcterms:modified>
</cp:coreProperties>
</file>