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2E275-AA05-4AFB-953B-9B9440CABE9C}" type="datetimeFigureOut">
              <a:rPr lang="hr-HR" smtClean="0"/>
              <a:pPr/>
              <a:t>23.5.2019.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sabelle.barraquand@sorbonne-nouvelle.f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Tamara Ljubičić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589240"/>
            <a:ext cx="6440760" cy="720080"/>
          </a:xfrm>
        </p:spPr>
        <p:txBody>
          <a:bodyPr/>
          <a:lstStyle/>
          <a:p>
            <a:r>
              <a:rPr lang="hr-HR" dirty="0" smtClean="0"/>
              <a:t>23.10.-30.10.2018.</a:t>
            </a:r>
            <a:endParaRPr lang="hr-HR" dirty="0"/>
          </a:p>
        </p:txBody>
      </p:sp>
      <p:pic>
        <p:nvPicPr>
          <p:cNvPr id="4" name="Picture 3" descr="erasmus+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6461772" cy="1440160"/>
          </a:xfrm>
          <a:prstGeom prst="rect">
            <a:avLst/>
          </a:prstGeom>
        </p:spPr>
      </p:pic>
      <p:pic>
        <p:nvPicPr>
          <p:cNvPr id="5" name="Picture 4" descr="logo filozofs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9992" y="332656"/>
            <a:ext cx="1440160" cy="1440160"/>
          </a:xfrm>
          <a:prstGeom prst="rect">
            <a:avLst/>
          </a:prstGeom>
        </p:spPr>
      </p:pic>
      <p:pic>
        <p:nvPicPr>
          <p:cNvPr id="3074" name="Picture 2" descr="http://www.univ-paris3.fr/images/new-site/logo_usbn_p3_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212976"/>
            <a:ext cx="3168352" cy="22903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domaćin: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 smtClean="0"/>
              <a:t>Isabelle BARRAQUAND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Coordinatrice institutionnelle Erasmus+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Direction des Affaires Internationales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Université Sorbonne Nouvelle - Paris 3</a:t>
            </a:r>
            <a:br>
              <a:rPr lang="fr-FR" dirty="0" smtClean="0"/>
            </a:br>
            <a:r>
              <a:rPr lang="fr-FR" dirty="0" smtClean="0"/>
              <a:t>Campus Censier</a:t>
            </a:r>
            <a:br>
              <a:rPr lang="fr-FR" dirty="0" smtClean="0"/>
            </a:br>
            <a:r>
              <a:rPr lang="fr-FR" dirty="0" smtClean="0"/>
              <a:t>13 rue </a:t>
            </a:r>
            <a:r>
              <a:rPr lang="fr-FR" dirty="0" err="1" smtClean="0"/>
              <a:t>Santeuil</a:t>
            </a:r>
            <a:r>
              <a:rPr lang="fr-FR" dirty="0" smtClean="0"/>
              <a:t> 75005 Paris </a:t>
            </a:r>
          </a:p>
          <a:p>
            <a:pPr>
              <a:buNone/>
            </a:pPr>
            <a:r>
              <a:rPr lang="fr-FR" dirty="0" smtClean="0"/>
              <a:t>Bureau 315,ouverture au public de 14h à 17h</a:t>
            </a:r>
            <a:endParaRPr lang="hr-HR" dirty="0" smtClean="0"/>
          </a:p>
          <a:p>
            <a:pPr>
              <a:buNone/>
            </a:pPr>
            <a:r>
              <a:rPr lang="fr-FR" dirty="0" smtClean="0"/>
              <a:t>Tél. : </a:t>
            </a:r>
            <a:r>
              <a:rPr lang="fr-FR" b="1" dirty="0" smtClean="0"/>
              <a:t>+33 1 45 87 48 03</a:t>
            </a:r>
            <a:endParaRPr lang="fr-FR" dirty="0" smtClean="0"/>
          </a:p>
          <a:p>
            <a:pPr>
              <a:buNone/>
            </a:pPr>
            <a:r>
              <a:rPr lang="fr-FR" b="1" u="sng" dirty="0" smtClean="0">
                <a:hlinkClick r:id="rId2"/>
              </a:rPr>
              <a:t>isabelle.barraquand@sorbonne-nouvelle.fr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 mobilnosti: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hr-HR" sz="7200" b="1" dirty="0" smtClean="0"/>
              <a:t>Tijekom petodnevnog boravka na Sveučilištu </a:t>
            </a:r>
            <a:r>
              <a:rPr lang="hr-HR" sz="7200" b="1" dirty="0" err="1" smtClean="0"/>
              <a:t>Paris</a:t>
            </a:r>
            <a:r>
              <a:rPr lang="hr-HR" sz="7200" b="1" dirty="0" smtClean="0"/>
              <a:t> 3- “</a:t>
            </a:r>
            <a:r>
              <a:rPr lang="hr-HR" sz="7200" b="1" dirty="0" err="1" smtClean="0"/>
              <a:t>Sorbonne</a:t>
            </a:r>
            <a:r>
              <a:rPr lang="hr-HR" sz="7200" b="1" dirty="0" smtClean="0"/>
              <a:t> </a:t>
            </a:r>
            <a:r>
              <a:rPr lang="hr-HR" sz="7200" b="1" dirty="0" err="1" smtClean="0"/>
              <a:t>Nouvelle</a:t>
            </a:r>
            <a:r>
              <a:rPr lang="hr-HR" sz="7200" b="1" dirty="0" smtClean="0"/>
              <a:t>” upoznala sam se sa sljedećim zaposlenicima Sveučilišta </a:t>
            </a:r>
            <a:r>
              <a:rPr lang="hr-HR" sz="7200" b="1" dirty="0" err="1" smtClean="0"/>
              <a:t>Paris</a:t>
            </a:r>
            <a:r>
              <a:rPr lang="hr-HR" sz="7200" b="1" dirty="0" smtClean="0"/>
              <a:t> 3 : </a:t>
            </a:r>
          </a:p>
          <a:p>
            <a:pPr>
              <a:buNone/>
            </a:pPr>
            <a:endParaRPr lang="hr-HR" sz="7200" b="1" dirty="0" smtClean="0"/>
          </a:p>
          <a:p>
            <a:r>
              <a:rPr lang="hr-HR" sz="7200" b="1" dirty="0" err="1" smtClean="0"/>
              <a:t>Mme</a:t>
            </a:r>
            <a:r>
              <a:rPr lang="hr-HR" sz="7200" b="1" dirty="0" smtClean="0"/>
              <a:t> </a:t>
            </a:r>
            <a:r>
              <a:rPr lang="hr-HR" sz="7200" b="1" dirty="0" err="1" smtClean="0"/>
              <a:t>Cristelle</a:t>
            </a:r>
            <a:r>
              <a:rPr lang="hr-HR" sz="7200" b="1" dirty="0" smtClean="0"/>
              <a:t> CAVALLA, pročelnica Odsjeka za didaktiku francuskog kao stranog jezika  (</a:t>
            </a:r>
            <a:r>
              <a:rPr lang="fr-FR" sz="7200" b="1" dirty="0" smtClean="0"/>
              <a:t>Département : Didactique du Français Langue Etrangère (DFLE)</a:t>
            </a:r>
            <a:r>
              <a:rPr lang="hr-HR" sz="7200" b="1" dirty="0" smtClean="0"/>
              <a:t>)</a:t>
            </a:r>
          </a:p>
          <a:p>
            <a:r>
              <a:rPr lang="hr-HR" sz="7200" b="1" dirty="0" err="1" smtClean="0"/>
              <a:t>Mme</a:t>
            </a:r>
            <a:r>
              <a:rPr lang="hr-HR" sz="7200" b="1" dirty="0" smtClean="0"/>
              <a:t> </a:t>
            </a:r>
            <a:r>
              <a:rPr lang="hr-HR" sz="7200" b="1" dirty="0" err="1" smtClean="0"/>
              <a:t>Cécile</a:t>
            </a:r>
            <a:r>
              <a:rPr lang="hr-HR" sz="7200" b="1" dirty="0" smtClean="0"/>
              <a:t> YOUSFI, ECTS  povjerenica za mobilnost studenta anglistike u okviru programa </a:t>
            </a:r>
            <a:r>
              <a:rPr lang="hr-HR" sz="7200" b="1" dirty="0" err="1" smtClean="0"/>
              <a:t>Erasmus</a:t>
            </a:r>
            <a:r>
              <a:rPr lang="hr-HR" sz="7200" b="1" dirty="0" smtClean="0"/>
              <a:t>+</a:t>
            </a:r>
          </a:p>
          <a:p>
            <a:r>
              <a:rPr lang="hr-HR" sz="7200" b="1" dirty="0" smtClean="0"/>
              <a:t>MME </a:t>
            </a:r>
            <a:r>
              <a:rPr lang="hr-HR" sz="7200" b="1" dirty="0" err="1" smtClean="0"/>
              <a:t>Valeria</a:t>
            </a:r>
            <a:r>
              <a:rPr lang="hr-HR" sz="7200" b="1" dirty="0" smtClean="0"/>
              <a:t> GIANNETTI-KARSENTI, voditeljica diplomskog studija </a:t>
            </a:r>
            <a:r>
              <a:rPr lang="fr-FR" sz="7200" b="1" dirty="0" smtClean="0"/>
              <a:t>Master 1 - Traduction et terminologie juridiques et financières</a:t>
            </a:r>
            <a:endParaRPr lang="hr-HR" sz="7200" b="1" dirty="0" smtClean="0"/>
          </a:p>
          <a:p>
            <a:r>
              <a:rPr lang="hr-HR" sz="7200" b="1" dirty="0" err="1" smtClean="0"/>
              <a:t>Mme</a:t>
            </a:r>
            <a:r>
              <a:rPr lang="hr-HR" sz="7200" b="1" dirty="0" smtClean="0"/>
              <a:t> </a:t>
            </a:r>
            <a:r>
              <a:rPr lang="hr-HR" sz="7200" b="1" dirty="0" err="1" smtClean="0"/>
              <a:t>Isabelle</a:t>
            </a:r>
            <a:r>
              <a:rPr lang="hr-HR" sz="6400" b="1" dirty="0" smtClean="0"/>
              <a:t> </a:t>
            </a:r>
            <a:r>
              <a:rPr lang="fr-FR" sz="6400" b="1" dirty="0" smtClean="0"/>
              <a:t>BARRAQUAND</a:t>
            </a:r>
            <a:r>
              <a:rPr lang="hr-HR" sz="6400" b="1" dirty="0" smtClean="0"/>
              <a:t>, voditeljica ureda za međunarodnu suradnju i </a:t>
            </a:r>
            <a:r>
              <a:rPr lang="hr-HR" sz="6400" b="1" dirty="0" err="1" smtClean="0"/>
              <a:t>Erasmus</a:t>
            </a:r>
            <a:r>
              <a:rPr lang="hr-HR" sz="6400" b="1" dirty="0" smtClean="0"/>
              <a:t> koordinatorica Sveučilišta </a:t>
            </a:r>
            <a:r>
              <a:rPr lang="hr-HR" sz="6400" b="1" dirty="0" err="1" smtClean="0"/>
              <a:t>Paris</a:t>
            </a:r>
            <a:r>
              <a:rPr lang="hr-HR" sz="6400" b="1" dirty="0" smtClean="0"/>
              <a:t> 3</a:t>
            </a:r>
          </a:p>
          <a:p>
            <a:pPr>
              <a:buNone/>
            </a:pPr>
            <a:endParaRPr lang="hr-HR" sz="7200" b="1" dirty="0" smtClean="0"/>
          </a:p>
          <a:p>
            <a:pPr>
              <a:buNone/>
            </a:pPr>
            <a:r>
              <a:rPr lang="hr-HR" sz="7200" b="1" dirty="0" smtClean="0"/>
              <a:t>Zaključeno je da postoji obostrani interes za razmjenu studenta na studijima jezika (talijanski i engleski).</a:t>
            </a:r>
          </a:p>
          <a:p>
            <a:pPr>
              <a:buNone/>
            </a:pPr>
            <a:endParaRPr lang="hr-HR" sz="7200" b="1" dirty="0" smtClean="0"/>
          </a:p>
          <a:p>
            <a:pPr>
              <a:buNone/>
            </a:pPr>
            <a:r>
              <a:rPr lang="hr-HR" sz="7200" b="1" dirty="0" smtClean="0"/>
              <a:t>Također,  studenti Didaktike francuskog kao stranog jezika mogli bi sudjelovati u izvođenju nastave francuskog jezika na Filozofskom fakultetu u Splitu (</a:t>
            </a:r>
            <a:r>
              <a:rPr lang="hr-HR" sz="7200" b="1" dirty="0" err="1" smtClean="0"/>
              <a:t>Erasmus</a:t>
            </a:r>
            <a:r>
              <a:rPr lang="hr-HR" sz="7200" b="1" dirty="0" smtClean="0"/>
              <a:t>+ u svrhu stručne prakse) </a:t>
            </a:r>
          </a:p>
          <a:p>
            <a:endParaRPr lang="hr-HR" sz="1800" b="1" dirty="0" smtClean="0"/>
          </a:p>
          <a:p>
            <a:endParaRPr lang="hr-HR" sz="1800" b="1" dirty="0" smtClean="0"/>
          </a:p>
          <a:p>
            <a:endParaRPr lang="hr-HR" sz="1800" b="1" dirty="0" smtClean="0"/>
          </a:p>
          <a:p>
            <a:endParaRPr lang="hr-HR" sz="1800" b="1" dirty="0" smtClean="0"/>
          </a:p>
          <a:p>
            <a:endParaRPr lang="fr-FR" sz="1800" b="1" dirty="0" smtClean="0"/>
          </a:p>
          <a:p>
            <a:endParaRPr lang="hr-HR" sz="1800" dirty="0" smtClean="0"/>
          </a:p>
          <a:p>
            <a:endParaRPr lang="hr-HR" sz="1800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preporuke: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hr-HR" dirty="0" smtClean="0"/>
          </a:p>
          <a:p>
            <a:r>
              <a:rPr lang="hr-HR" dirty="0" smtClean="0"/>
              <a:t>praktični savjet svima koji namjeravaju posjetiti neko sveučilište u Parizu: razmotrite cijene letova i smještaja prije definiranja datuma mobilnosti!</a:t>
            </a:r>
          </a:p>
          <a:p>
            <a:r>
              <a:rPr lang="hr-HR" dirty="0" err="1" smtClean="0"/>
              <a:t>N.B</a:t>
            </a:r>
            <a:r>
              <a:rPr lang="hr-HR" dirty="0" smtClean="0"/>
              <a:t>. u Francuskoj se ne navode akademske titule uz ime i prezime neke osobe. Utoliko su sve prethodno navedene osobe titulirane sukladno informacijama na službenim stranicama Sveučilišta </a:t>
            </a:r>
            <a:r>
              <a:rPr lang="hr-HR" dirty="0" err="1" smtClean="0"/>
              <a:t>Paris</a:t>
            </a:r>
            <a:r>
              <a:rPr lang="hr-HR" dirty="0" smtClean="0"/>
              <a:t> 3 “</a:t>
            </a:r>
            <a:r>
              <a:rPr lang="hr-HR" dirty="0" err="1" smtClean="0"/>
              <a:t>Sorbonne</a:t>
            </a:r>
            <a:r>
              <a:rPr lang="hr-HR" dirty="0" smtClean="0"/>
              <a:t> </a:t>
            </a:r>
            <a:r>
              <a:rPr lang="hr-HR" dirty="0" err="1" smtClean="0"/>
              <a:t>Nouvelle</a:t>
            </a:r>
            <a:r>
              <a:rPr lang="hr-HR" dirty="0" smtClean="0"/>
              <a:t>”.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206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Tamara Ljubičić</vt:lpstr>
      <vt:lpstr> domaćin: </vt:lpstr>
      <vt:lpstr>rezultati mobilnosti: </vt:lpstr>
      <vt:lpstr>preporuke: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ime i prezime zaposlenika</dc:title>
  <dc:creator>tamara</dc:creator>
  <cp:lastModifiedBy>tamaralj</cp:lastModifiedBy>
  <cp:revision>19</cp:revision>
  <dcterms:created xsi:type="dcterms:W3CDTF">2019-04-10T07:32:02Z</dcterms:created>
  <dcterms:modified xsi:type="dcterms:W3CDTF">2019-05-23T08:50:31Z</dcterms:modified>
</cp:coreProperties>
</file>