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735763" cy="98663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l Sans" panose="020B0604020202020204" charset="0"/>
      <p:regular r:id="rId14"/>
      <p:bold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  <p:embeddedFont>
      <p:font typeface="Tw Cen MT Condensed" panose="020B0606020104020203" pitchFamily="34" charset="0"/>
      <p:regular r:id="rId20"/>
      <p:bold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DevIsa9iswAk3alt4f1xav4aG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0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35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9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9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79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26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8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70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08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88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8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0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990096" y="977900"/>
            <a:ext cx="6539558" cy="3327734"/>
          </a:xfrm>
          <a:prstGeom prst="rect">
            <a:avLst/>
          </a:prstGeom>
        </p:spPr>
        <p:txBody>
          <a:bodyPr spcFirstLastPara="1" lIns="91425" tIns="45700" rIns="91425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</a:pPr>
            <a:r>
              <a:rPr lang="hr-HR" sz="5400"/>
              <a:t>ERASMUS TEACHING MOBILITY </a:t>
            </a:r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990096" y="4621235"/>
            <a:ext cx="6539558" cy="1225028"/>
          </a:xfrm>
          <a:prstGeom prst="rect">
            <a:avLst/>
          </a:prstGeo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hr-HR" sz="2000" dirty="0"/>
              <a:t>PROF. DR. SC. NIKICA MIHALJEVIĆ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Google Shape;106;p1"/>
          <p:cNvSpPr txBox="1">
            <a:spLocks noGrp="1"/>
          </p:cNvSpPr>
          <p:nvPr>
            <p:ph type="ftr" sz="quarter" idx="11"/>
          </p:nvPr>
        </p:nvSpPr>
        <p:spPr>
          <a:xfrm>
            <a:off x="613612" y="6470704"/>
            <a:ext cx="5370974" cy="2743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700"/>
              <a:t>prof. dr. sc. Nikica Mihaljević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dirty="0"/>
              <a:t>Naziv ustanove:  Sapir College, Israel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dirty="0"/>
              <a:t>Razdoblje mobilnosti:  15. lipnja 2023. – 24. lipnja 2023.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dirty="0"/>
              <a:t>Vrsta mobilnosti:  Staff mobility for training (mobilnost u svrhu osposobljavanja)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dirty="0"/>
              <a:t>Ime, prezime i zvanje „domaćina”: izv. prof. dr. sc. Moti Gigi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dirty="0"/>
              <a:t>Funkcija „domaćina” pri instituciji: pročelnik </a:t>
            </a:r>
            <a:r>
              <a:rPr lang="hr-HR" i="1" dirty="0"/>
              <a:t>Communication Department</a:t>
            </a:r>
            <a:endParaRPr i="1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dirty="0"/>
              <a:t>  </a:t>
            </a:r>
            <a:endParaRPr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/>
              <a:t>SADRŽAJ MOBILNOSTI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Tijekom mobilnosti sudjelovala sam u razmatranju načina funkcioniranja izdavačke djelatnosti pri Sapir College. U toj oblasti, posebno sam razmatrala na koji način se izdaju znanstveni časopisi pri </a:t>
            </a:r>
            <a:r>
              <a:rPr lang="hr-HR" i="1" dirty="0"/>
              <a:t>host institution</a:t>
            </a:r>
            <a:r>
              <a:rPr lang="hr-HR" dirty="0"/>
              <a:t>;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Pritom smo analizirali buduće mogućnosti suradnje (zajednička izdanja, izdanja FFST i Sapir College – dva izdavača istovremeno za monografije, uredničke knjige, itd.):</a:t>
            </a:r>
            <a:endParaRPr dirty="0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Provela sam </a:t>
            </a:r>
            <a:r>
              <a:rPr lang="hr-HR" i="1" dirty="0"/>
              <a:t>job shadowing </a:t>
            </a:r>
            <a:r>
              <a:rPr lang="hr-HR" dirty="0"/>
              <a:t>i pri sveučilišnim centrima u kojima su zaposleni bivši studenti te, osim stjecanja informacija o osnivanju istog i uvida u način obavljanja  djelatnosti, razgovarala sam s bivšim studentima Sapir College koji rade kao voditelji, suradnici, itd. pri Sveučilišnom centrima.</a:t>
            </a:r>
            <a:endParaRPr dirty="0"/>
          </a:p>
          <a:p>
            <a:pPr marL="228600" lvl="0" indent="-111125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Tijekom mobilnosti posjetila sam Sveučilišnu biblioteku i razgovarala s knjižničarima o izdavačkoj djelatnosti pri Sapir College;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S kolegama s različitih odsjeka razmijenila sam iskustva i mišljenja o najnovijim tendencijama iz oblasti izdavačke djelatnosti, uredničkog postupka, recenzentskog postupka, otvorenog pristupa časopisima, itd.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Provela sam </a:t>
            </a:r>
            <a:r>
              <a:rPr lang="hr-HR" i="1" dirty="0"/>
              <a:t>Job shadowing </a:t>
            </a:r>
            <a:r>
              <a:rPr lang="hr-HR" dirty="0"/>
              <a:t>pri odsjeku</a:t>
            </a:r>
            <a:r>
              <a:rPr lang="hr-HR" i="1" dirty="0"/>
              <a:t> Communication Department</a:t>
            </a:r>
            <a:r>
              <a:rPr lang="hr-HR" dirty="0"/>
              <a:t>: stekla sam uvid u način kako je organiziran odsjek te u studijske programe;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Analizirala sam na koji način su teme iz održivosti i ostalih aktualnih društvenih pitanja (migracije, itd.) proučavaju i podučavaju na studijskom programu ovog odsjeka, na nekim od kolegija;</a:t>
            </a:r>
          </a:p>
        </p:txBody>
      </p:sp>
      <p:sp>
        <p:nvSpPr>
          <p:cNvPr id="127" name="Google Shape;127;p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DEF2-5496-1BCA-4A46-C2395919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73F3-A046-019B-7023-DB831E6B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07029"/>
            <a:ext cx="9720073" cy="4502331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algn="just"/>
            <a:r>
              <a:rPr lang="hr-HR" dirty="0"/>
              <a:t>- Razmotrili smo daljnje mogućnosti suradnje vezano za programski studij kojeg Sveučilište u Splitu i Sapir College provode (</a:t>
            </a:r>
            <a:r>
              <a:rPr lang="hr-HR" i="1" dirty="0"/>
              <a:t>Democracy and Resilience in Modern Society</a:t>
            </a:r>
            <a:r>
              <a:rPr lang="hr-HR" dirty="0"/>
              <a:t>) a na kojem i sama izvodim dio nastave;</a:t>
            </a:r>
          </a:p>
          <a:p>
            <a:pPr algn="just"/>
            <a:r>
              <a:rPr lang="hr-HR" dirty="0"/>
              <a:t>- S „domaćinom” sam dogovorila neke buduće suradnje, osim vezano za prethodno spomenuti programski studij, ali i vezano uz isti, obzirom da izv. prof. dr. sc. Moti Gigi sudjeluje u izvođenju nekoliko predmeta pri navedenom </a:t>
            </a:r>
            <a:r>
              <a:rPr lang="hr-HR"/>
              <a:t>studijskom programu.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D7FF5-9B19-69BB-973E-14606ED3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</p:spTree>
    <p:extLst>
      <p:ext uri="{BB962C8B-B14F-4D97-AF65-F5344CB8AC3E}">
        <p14:creationId xmlns:p14="http://schemas.microsoft.com/office/powerpoint/2010/main" val="146332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 dirty="0"/>
              <a:t>ISKUSTVO S MOBILNOSTI NA SVEUČILIŠTU sapir college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izuzetno ugodan radni ambijent i veći broj planiranih budućih suradnji;</a:t>
            </a:r>
            <a:endParaRPr dirty="0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upoznavanje kolega s različitih odsjeka tog sveučilišta te nenastavnog osoblja i studenata;</a:t>
            </a:r>
            <a:endParaRPr dirty="0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ostvarila sam ugodno iskustvo s bivšim studentima, koji su se u međuvremenu zaposlili;</a:t>
            </a:r>
            <a:endParaRPr dirty="0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dodatno: uvid u povijesne i društvene kompleksnosti Izraela, izraelska kultura, jezik, običaji, itd.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34" name="Google Shape;134;p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/>
              <a:t>PREPORUKE KOLEGAMA I STUDENTIMA</a:t>
            </a:r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svakako preporučam sudjelovati u Erasmus mobilnosti (u svrhu podučavanja ili u svrhu osposobljavanja) jer se bez iznimke radi o izuzetno vrijednom iskustvu.</a:t>
            </a:r>
            <a:endParaRPr dirty="0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prije raspisivanja natječaja na koji se planira javiti u svrhu mobilnosti uspostaviti direktan kontakt s nastavnikom pri </a:t>
            </a:r>
            <a:r>
              <a:rPr lang="hr-HR" i="1" dirty="0"/>
              <a:t>Host Institution</a:t>
            </a:r>
            <a:r>
              <a:rPr lang="hr-HR" dirty="0"/>
              <a:t>;</a:t>
            </a:r>
            <a:endParaRPr dirty="0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temeljito utvrditi sadržaj i rad pri mobilnosti i sve detalje vezano za ono što se očekuje od sudionika u mobilnosti (pri </a:t>
            </a:r>
            <a:r>
              <a:rPr lang="hr-HR" i="1" dirty="0"/>
              <a:t>Host Institution</a:t>
            </a:r>
            <a:r>
              <a:rPr lang="hr-HR" dirty="0"/>
              <a:t>);</a:t>
            </a:r>
            <a:endParaRPr dirty="0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na vrijeme se informirati o smještaju (primjerice, postoje li preporuke od strane ustanove pri kojoj se odvija mobilnost u pogledu smještaja);</a:t>
            </a:r>
            <a:endParaRPr dirty="0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biti spreman/spremna na potpunu fleksibilnost tijekom trajanja mobilnosti u pogledu sudjeovanja u dodatnim aktivnostima pri </a:t>
            </a:r>
            <a:r>
              <a:rPr lang="hr-HR" i="1" dirty="0"/>
              <a:t>Host Institution</a:t>
            </a:r>
            <a:r>
              <a:rPr lang="hr-HR" dirty="0"/>
              <a:t>.</a:t>
            </a:r>
            <a:endParaRPr dirty="0"/>
          </a:p>
          <a:p>
            <a:pPr marL="228600" lvl="0" indent="-120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41" name="Google Shape;141;p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3035</TotalTime>
  <Words>608</Words>
  <Application>Microsoft Office PowerPoint</Application>
  <PresentationFormat>Widescreen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Tw Cen MT Condensed</vt:lpstr>
      <vt:lpstr>Gill Sans</vt:lpstr>
      <vt:lpstr>Tw Cen MT</vt:lpstr>
      <vt:lpstr>Wingdings 3</vt:lpstr>
      <vt:lpstr>Integral</vt:lpstr>
      <vt:lpstr>ERASMUS TEACHING MOBILITY </vt:lpstr>
      <vt:lpstr>PowerPoint Presentation</vt:lpstr>
      <vt:lpstr>SADRŽAJ MOBILNOSTI</vt:lpstr>
      <vt:lpstr>PowerPoint Presentation</vt:lpstr>
      <vt:lpstr>PowerPoint Presentation</vt:lpstr>
      <vt:lpstr>ISKUSTVO S MOBILNOSTI NA SVEUČILIŠTU sapir college</vt:lpstr>
      <vt:lpstr>PREPORUKE KOLEGAMA I STUDENTIMA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TEACHING MOBILITY</dc:title>
  <dc:creator>Nikica Pagnanelli</dc:creator>
  <cp:lastModifiedBy>Nikica Mihaljević</cp:lastModifiedBy>
  <cp:revision>6</cp:revision>
  <dcterms:created xsi:type="dcterms:W3CDTF">2022-04-20T18:01:10Z</dcterms:created>
  <dcterms:modified xsi:type="dcterms:W3CDTF">2023-09-28T20:18:07Z</dcterms:modified>
</cp:coreProperties>
</file>