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0dfe46b2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0dfe46b2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0dfe46b2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0dfe46b2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0dfe46b2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0dfe46b2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0dfe46b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0dfe46b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dfe46b2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dfe46b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dfe46b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dfe46b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0dfe46b2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0dfe46b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0dfe46b2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0dfe46b2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0dfe46b2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0dfe46b2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0dfe46b2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0dfe46b2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dfe46b2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dfe46b2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Relationship Id="rId5" Type="http://schemas.openxmlformats.org/officeDocument/2006/relationships/image" Target="../media/image21.jpg"/><Relationship Id="rId6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.shammout@psut.edu.jo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575" y="744850"/>
            <a:ext cx="55245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91700" y="3579800"/>
            <a:ext cx="58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B5394"/>
                </a:solidFill>
              </a:rPr>
              <a:t>Tamara Ljubičić, Erasmus koordinatorica</a:t>
            </a:r>
            <a:endParaRPr i="1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B5394"/>
                </a:solidFill>
              </a:rPr>
              <a:t>voditeljica Odjela za </a:t>
            </a:r>
            <a:r>
              <a:rPr i="1" lang="en">
                <a:solidFill>
                  <a:srgbClr val="0B5394"/>
                </a:solidFill>
              </a:rPr>
              <a:t>međunarodnu</a:t>
            </a:r>
            <a:r>
              <a:rPr i="1" lang="en">
                <a:solidFill>
                  <a:srgbClr val="0B5394"/>
                </a:solidFill>
              </a:rPr>
              <a:t> suradnju i mobilnost</a:t>
            </a:r>
            <a:endParaRPr i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 title="IMG_02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26255" y="-39975"/>
            <a:ext cx="68562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525" y="0"/>
            <a:ext cx="3912085" cy="30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938" y="3093523"/>
            <a:ext cx="3939249" cy="20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150800" y="486525"/>
            <a:ext cx="310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Kampus PSUT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Umjesto zaključka i preporuka…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3763"/>
                </a:solidFill>
              </a:rPr>
              <a:t>Pozvali smo kolegu </a:t>
            </a:r>
            <a:r>
              <a:rPr lang="en" sz="1300">
                <a:solidFill>
                  <a:srgbClr val="073763"/>
                </a:solidFill>
                <a:highlight>
                  <a:srgbClr val="FFFFFF"/>
                </a:highlight>
              </a:rPr>
              <a:t>Ammara Shammouta u posjet našem Fakultetu kako bismo razmotrili mogućnosti  suradnje na interdisciplinarnim međunarodnim znansvenoistraživačkim projektima.</a:t>
            </a:r>
            <a:endParaRPr sz="13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3763"/>
                </a:solidFill>
                <a:highlight>
                  <a:srgbClr val="FFFFFF"/>
                </a:highlight>
              </a:rPr>
              <a:t>Svima koji oklijevaju, toplo preporučujem da se prijave na natječaje Erasmus+ KA171. Jedan od ciljeva programa upravo je širenje vidika (“opening minds”). Za mene je ovo bilo nezaboravno iskustvo i stojim na raspolaganju svima koji se spremaju posjetiti Jordan, Amman, a posebno sveučilište Princess Sumaya.</a:t>
            </a:r>
            <a:endParaRPr sz="13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FFFFF"/>
              </a:highlight>
            </a:endParaRPr>
          </a:p>
        </p:txBody>
      </p:sp>
      <p:pic>
        <p:nvPicPr>
          <p:cNvPr id="132" name="Google Shape;132;p23" title="500572808_24154928547425290_7132304355656876682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425" y="2571750"/>
            <a:ext cx="1672351" cy="22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 title="499921956_24148001528117992_2794463830527572426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400" y="2571762"/>
            <a:ext cx="2973024" cy="22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title="499935070_24138107585774053_1262284945552406672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00" y="2571750"/>
            <a:ext cx="1672351" cy="222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 title="499916692_24133408276243984_6229649297108141600_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4049" y="2571738"/>
            <a:ext cx="1672350" cy="222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Poruke iz Muzeja Jordana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 title="501574141_24161619860089492_674592835524556252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050" y="1096025"/>
            <a:ext cx="3035632" cy="40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title="502524656_24161620170089461_2992812850899747638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22" y="1096025"/>
            <a:ext cx="5396633" cy="40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Svrha putovanja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Posjet partnerskom sveučilištu Princess Sumaya u Ammanu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Sudjelovanje na 5. Međunarodnom tjednu u organizaciji PSUT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Upoznavanje s partnerskim sveučilištem PSUT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Prezentacija Filozofskog fakulteta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Razmatranje</a:t>
            </a:r>
            <a:r>
              <a:rPr lang="en">
                <a:solidFill>
                  <a:srgbClr val="0B5394"/>
                </a:solidFill>
              </a:rPr>
              <a:t> mogućnosti buduće suradnje 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">
                <a:solidFill>
                  <a:srgbClr val="0B5394"/>
                </a:solidFill>
              </a:rPr>
              <a:t>Stjecanje interkulturalnih kompetencija 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Domaćini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Dr Sufyan Almajali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Director of External Relations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E-mail: s.almajali@psut.edu.jo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Ammar Shammout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External Relations Officer&amp; Erasmus Coordinator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Princess Sumaya University for Technology (PSUT)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E-mail: </a:t>
            </a:r>
            <a:r>
              <a:rPr b="1" lang="en" sz="1100" u="sng">
                <a:solidFill>
                  <a:srgbClr val="1C4587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a.shammout@psut.edu.jo</a:t>
            </a:r>
            <a:r>
              <a:rPr b="1" lang="en" sz="1100">
                <a:solidFill>
                  <a:srgbClr val="1C4587"/>
                </a:solidFill>
                <a:highlight>
                  <a:srgbClr val="FFFFFF"/>
                </a:highlight>
              </a:rPr>
              <a:t> </a:t>
            </a:r>
            <a:endParaRPr b="1" sz="1100">
              <a:solidFill>
                <a:srgbClr val="1C4587"/>
              </a:solidFill>
              <a:highlight>
                <a:srgbClr val="FFFFFF"/>
              </a:highlight>
            </a:endParaRPr>
          </a:p>
        </p:txBody>
      </p:sp>
      <p:pic>
        <p:nvPicPr>
          <p:cNvPr id="68" name="Google Shape;68;p15" title="IMG_025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645" y="1463325"/>
            <a:ext cx="2329175" cy="31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Snimka zaslona 2025-06-06 12402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450" y="167673"/>
            <a:ext cx="2685200" cy="28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Ukratko o partnerskom sveučilištu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500"/>
              <a:t>privatno visoko učilište: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-vlasnik Royal Scientific Society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-neprofitna ustanova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-4400 studenata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-169 </a:t>
            </a:r>
            <a:r>
              <a:rPr lang="en" sz="1400"/>
              <a:t>zaposlenika</a:t>
            </a:r>
            <a:endParaRPr sz="14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675" y="1504361"/>
            <a:ext cx="5834324" cy="356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IMG_02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50" y="3315700"/>
            <a:ext cx="2341076" cy="175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QS rang lista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C4587"/>
                </a:solidFill>
              </a:rPr>
              <a:t>usporedba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2455625"/>
            <a:ext cx="4540001" cy="21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563" y="47788"/>
            <a:ext cx="6315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 title="IMG_0231.jpg"/>
          <p:cNvPicPr preferRelativeResize="0"/>
          <p:nvPr/>
        </p:nvPicPr>
        <p:blipFill rotWithShape="1">
          <a:blip r:embed="rId3">
            <a:alphaModFix/>
          </a:blip>
          <a:srcRect b="1087" l="0" r="0" t="25404"/>
          <a:stretch/>
        </p:blipFill>
        <p:spPr>
          <a:xfrm>
            <a:off x="0" y="0"/>
            <a:ext cx="9144000" cy="5042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Studijski programi https://www.psut.edu.jo/en/study-at-psut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00" y="1109575"/>
            <a:ext cx="5689992" cy="35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IMG_025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925" y="1109575"/>
            <a:ext cx="2627368" cy="350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Međunarodna suradnja i združeni studiji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0"/>
            <a:ext cx="8245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Royal </a:t>
            </a:r>
            <a:r>
              <a:rPr lang="en">
                <a:solidFill>
                  <a:srgbClr val="351C75"/>
                </a:solidFill>
              </a:rPr>
              <a:t>Scientific</a:t>
            </a:r>
            <a:r>
              <a:rPr lang="en">
                <a:solidFill>
                  <a:srgbClr val="351C75"/>
                </a:solidFill>
              </a:rPr>
              <a:t> Society</a:t>
            </a:r>
            <a:r>
              <a:rPr lang="en"/>
              <a:t> 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 title="IMG_02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75" y="1152475"/>
            <a:ext cx="4555151" cy="341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IMG_027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174" y="98650"/>
            <a:ext cx="3386674" cy="45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