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1"/>
  </p:sldMasterIdLst>
  <p:sldIdLst>
    <p:sldId id="261" r:id="rId2"/>
    <p:sldId id="258" r:id="rId3"/>
    <p:sldId id="259" r:id="rId4"/>
    <p:sldId id="267" r:id="rId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4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80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5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9281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64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3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1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5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0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1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6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8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2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4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goo.gl/maps/gn9rZ3wz4gvKp2ZK7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B8A29DBD-E555-4066-9FF2-D07D0CE4FA3E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244601" y="624110"/>
            <a:ext cx="10260012" cy="12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br>
              <a:rPr lang="hr-HR" dirty="0"/>
            </a:br>
            <a:r>
              <a:rPr lang="hr-H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Erasmus + mobilnost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4350154C-6868-4AAA-A3F2-7E59B556D975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96963" y="1862138"/>
            <a:ext cx="10058400" cy="40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hr-HR" sz="2800" dirty="0"/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Snježana Buble</a:t>
            </a:r>
          </a:p>
          <a:p>
            <a:pPr marL="0" indent="0" algn="ctr">
              <a:buNone/>
            </a:pPr>
            <a:endParaRPr lang="hr-HR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GB" sz="20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UNIVERSITY OF ICELAND, Reykjavik</a:t>
            </a:r>
            <a:endParaRPr lang="hr-HR" sz="20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hr-H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Island</a:t>
            </a:r>
          </a:p>
          <a:p>
            <a:pPr marL="0" indent="0" algn="ctr">
              <a:buNone/>
            </a:pPr>
            <a:endParaRPr lang="hr-HR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hr-H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12.5. - 16.5.2025.</a:t>
            </a:r>
            <a:endParaRPr lang="hr-HR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481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0" y="1117600"/>
            <a:ext cx="9969499" cy="462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Domaćin:</a:t>
            </a:r>
          </a:p>
          <a:p>
            <a:pPr marL="0" indent="0">
              <a:buNone/>
            </a:pPr>
            <a:r>
              <a:rPr lang="hr-HR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Prof. dr. </a:t>
            </a:r>
            <a:r>
              <a:rPr lang="hr-HR" i="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Ingibjörg</a:t>
            </a:r>
            <a:r>
              <a:rPr lang="hr-HR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i="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Ósk</a:t>
            </a:r>
            <a:r>
              <a:rPr lang="hr-HR" i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i="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Sigurðardóttir</a:t>
            </a:r>
            <a:endParaRPr lang="hr-HR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hr-HR" sz="20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Sveučilište u Reykjaviku, Island</a:t>
            </a:r>
          </a:p>
          <a:p>
            <a:pPr algn="just">
              <a:spcAft>
                <a:spcPts val="1200"/>
              </a:spcAft>
            </a:pPr>
            <a:r>
              <a:rPr lang="hr-HR" sz="1800" u="none" strike="noStrike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Adresa: </a:t>
            </a:r>
            <a:r>
              <a:rPr lang="fr-FR" sz="1800" u="none" strike="noStrike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Sæmundargata 2</a:t>
            </a:r>
            <a:r>
              <a:rPr lang="fr-FR" sz="18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fr-FR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102 Reykjavík</a:t>
            </a:r>
            <a:endParaRPr lang="hr-HR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Aft>
                <a:spcPts val="1200"/>
              </a:spcAft>
            </a:pP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Svrha mobilnosti: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upoznavanje s kolegama iz administrativnih službi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razmjena iskustva s kolegama o izradi rasporeda nastave i rasporeda ispitnih termina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ostvarivanje kontakata i povezivanje.</a:t>
            </a:r>
          </a:p>
          <a:p>
            <a:endParaRPr lang="hr-HR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ED0471-37E4-489C-B475-8EC50D727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69199" y="787403"/>
            <a:ext cx="3886201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5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635000"/>
            <a:ext cx="8534399" cy="5207000"/>
          </a:xfrm>
        </p:spPr>
        <p:txBody>
          <a:bodyPr>
            <a:normAutofit/>
          </a:bodyPr>
          <a:lstStyle/>
          <a:p>
            <a:br>
              <a:rPr lang="hr-HR" sz="2400" b="1" dirty="0"/>
            </a:br>
            <a:r>
              <a:rPr lang="hr-HR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Preporuke</a:t>
            </a:r>
            <a:br>
              <a:rPr lang="hr-H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r-H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 vrijeme kupiti avionske karte i rezervirati smještaj.</a:t>
            </a:r>
            <a:br>
              <a:rPr lang="hr-H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r-H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Što sve vrijedi posjetiti u Reykjavíku</a:t>
            </a:r>
            <a:br>
              <a:rPr lang="hr-HR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r-HR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Reykjavik </a:t>
            </a:r>
            <a: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 zaista uzbudljivo mjesto za posjetiti i nudi brojne </a:t>
            </a:r>
            <a:b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atrakcije, od kojih je najveća priroda.</a:t>
            </a:r>
            <a:b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2000" b="1" i="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Hallgrímskirkja</a:t>
            </a:r>
            <a: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– impozantna crkva i jedan od najpoznatijih simbola </a:t>
            </a:r>
            <a:r>
              <a:rPr lang="hr-HR" sz="2000" b="0" i="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Rejkjavika</a:t>
            </a:r>
            <a:r>
              <a:rPr lang="hr-HR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k</a:t>
            </a:r>
            <a:r>
              <a:rPr lang="hr-HR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oncertnu dvoranu </a:t>
            </a:r>
            <a:r>
              <a:rPr lang="hr-HR" sz="2000" b="1" i="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Harpa</a:t>
            </a:r>
            <a:r>
              <a:rPr lang="hr-HR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š</a:t>
            </a:r>
            <a:r>
              <a:rPr lang="hr-HR" sz="2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arena ulica </a:t>
            </a:r>
            <a:r>
              <a:rPr lang="hr-HR" sz="2000" b="1" i="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Laugavegur</a:t>
            </a:r>
            <a:r>
              <a:rPr lang="hr-HR" sz="2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l-PL" sz="2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jezero </a:t>
            </a:r>
            <a:r>
              <a:rPr lang="pl-PL" sz="2000" b="1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Tjörnin 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nalazi u samom centru grada</a:t>
            </a:r>
            <a:r>
              <a:rPr lang="hr-HR" sz="2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V</a:t>
            </a:r>
            <a:r>
              <a:rPr lang="hr-HR" sz="2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ulkanski muzej i Muzej čuda (</a:t>
            </a:r>
            <a:r>
              <a:rPr lang="hr-HR" sz="20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Museum</a:t>
            </a:r>
            <a:r>
              <a:rPr lang="hr-HR" sz="20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sz="20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hr-HR" sz="20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sz="20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Wonders</a:t>
            </a:r>
            <a:r>
              <a:rPr lang="hr-HR" sz="2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nalaze se u prelijepoj građevini </a:t>
            </a:r>
            <a:r>
              <a:rPr lang="hr-HR" sz="2000" i="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Perlan</a:t>
            </a:r>
            <a:r>
              <a:rPr lang="hr-HR" sz="200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hr-HR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250FE1C-C7DB-40E1-B194-E6972F4B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40209" y="572560"/>
            <a:ext cx="3606802" cy="30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9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067" y="635000"/>
            <a:ext cx="8136465" cy="5207000"/>
          </a:xfrm>
        </p:spPr>
        <p:txBody>
          <a:bodyPr>
            <a:normAutofit/>
          </a:bodyPr>
          <a:lstStyle/>
          <a:p>
            <a:br>
              <a:rPr lang="hr-HR" sz="2400" b="1" dirty="0"/>
            </a:br>
            <a:br>
              <a:rPr lang="hr-H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r-H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r-HR" sz="2400" dirty="0"/>
            </a:br>
            <a:endParaRPr lang="hr-HR" sz="24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47B903D-35C4-45FD-826A-51747EEB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8000" y="1825625"/>
            <a:ext cx="4538133" cy="349461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3E57F92-A5E4-4D4E-BEAE-FFDC1EE1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58764" y="2904068"/>
            <a:ext cx="3001433" cy="323002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8C5FA33-016E-4999-823E-15727E9C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0033" y="1688834"/>
            <a:ext cx="3596217" cy="28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11206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358</TotalTime>
  <Words>159</Words>
  <Application>Microsoft Office PowerPoint</Application>
  <PresentationFormat>Široki zaslon</PresentationFormat>
  <Paragraphs>20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10" baseType="lpstr">
      <vt:lpstr>Arial</vt:lpstr>
      <vt:lpstr>Calibri Light</vt:lpstr>
      <vt:lpstr>Century Gothic</vt:lpstr>
      <vt:lpstr>Times New Roman</vt:lpstr>
      <vt:lpstr>Wingdings 3</vt:lpstr>
      <vt:lpstr>Pramen</vt:lpstr>
      <vt:lpstr> Erasmus + mobilnost</vt:lpstr>
      <vt:lpstr>PowerPoint prezentacija</vt:lpstr>
      <vt:lpstr> Preporuke  Na vrijeme kupiti avionske karte i rezervirati smještaj.  Što sve vrijedi posjetiti u Reykjavíku  Reykjavik je zaista uzbudljivo mjesto za posjetiti i nudi brojne  atrakcije, od kojih je najveća priroda.  Hallgrímskirkja – impozantna crkva i jedan od najpoznatijih simbola Rejkjavika, koncertnu dvoranu Harpa, šarena ulica Laugavegur, jezero Tjörnin nalazi u samom centru grada, Vulkanski muzej i Muzej čuda (Museum of Wonders) nalaze se u prelijepoj građevini Perlan.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mobilnost</dc:title>
  <dc:creator>korisnik1</dc:creator>
  <cp:lastModifiedBy>Snježana Buble</cp:lastModifiedBy>
  <cp:revision>44</cp:revision>
  <cp:lastPrinted>2019-11-27T09:57:05Z</cp:lastPrinted>
  <dcterms:created xsi:type="dcterms:W3CDTF">2019-11-27T09:38:14Z</dcterms:created>
  <dcterms:modified xsi:type="dcterms:W3CDTF">2025-05-23T09:24:40Z</dcterms:modified>
</cp:coreProperties>
</file>