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4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0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71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28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32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7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229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39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2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1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9E7F-0DC7-40C9-A00B-8849A3E2E113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9801-325A-410A-A790-BF240EC71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3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63" y="1117600"/>
            <a:ext cx="9144000" cy="349149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SGROUP INTERNATIONAL BIP STAFF WEEK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Erasmus Blended Intensive </a:t>
            </a:r>
            <a:r>
              <a:rPr lang="en-US" sz="40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4000" b="1" dirty="0" smtClean="0">
                <a:solidFill>
                  <a:srgbClr val="002060"/>
                </a:solidFill>
              </a:rPr>
              <a:t> on </a:t>
            </a:r>
            <a:r>
              <a:rPr lang="en-US" sz="4000" b="1" dirty="0" err="1" smtClean="0">
                <a:solidFill>
                  <a:srgbClr val="002060"/>
                </a:solidFill>
              </a:rPr>
              <a:t>Internationalisation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19 - 23 May 2025, 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en-US" sz="4000" dirty="0" smtClean="0"/>
              <a:t>University of Catania, Italy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163" y="5202238"/>
            <a:ext cx="9144000" cy="496598"/>
          </a:xfrm>
        </p:spPr>
        <p:txBody>
          <a:bodyPr/>
          <a:lstStyle/>
          <a:p>
            <a:r>
              <a:rPr lang="hr-HR" i="1" dirty="0" smtClean="0"/>
              <a:t>Ivana </a:t>
            </a:r>
            <a:r>
              <a:rPr lang="hr-HR" i="1" dirty="0" err="1" smtClean="0"/>
              <a:t>Jadrić</a:t>
            </a:r>
            <a:r>
              <a:rPr lang="hr-HR" i="1" dirty="0" smtClean="0"/>
              <a:t>, Odsjek za psihologiju, Filozofski fakultet u Splitu</a:t>
            </a:r>
            <a:endParaRPr lang="hr-HR" i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13163" y="5043055"/>
            <a:ext cx="9144000" cy="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Program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/>
              <a:t>Program </a:t>
            </a:r>
            <a:r>
              <a:rPr lang="hr-HR" dirty="0"/>
              <a:t>j</a:t>
            </a:r>
            <a:r>
              <a:rPr lang="hr-HR" dirty="0" smtClean="0"/>
              <a:t>e trajao pet dana</a:t>
            </a:r>
          </a:p>
          <a:p>
            <a:pPr algn="just"/>
            <a:r>
              <a:rPr lang="hr-HR" dirty="0" smtClean="0"/>
              <a:t>U okviru programa smo posjetili Sveučilište u </a:t>
            </a:r>
            <a:r>
              <a:rPr lang="hr-HR" dirty="0" err="1" smtClean="0"/>
              <a:t>Cataniji</a:t>
            </a:r>
            <a:r>
              <a:rPr lang="hr-HR" dirty="0" smtClean="0"/>
              <a:t>, Sveučilište u </a:t>
            </a:r>
            <a:r>
              <a:rPr lang="hr-HR" dirty="0" err="1" smtClean="0"/>
              <a:t>Syracuse</a:t>
            </a:r>
            <a:r>
              <a:rPr lang="hr-HR" dirty="0"/>
              <a:t>.</a:t>
            </a:r>
            <a:endParaRPr lang="hr-HR" dirty="0" smtClean="0"/>
          </a:p>
          <a:p>
            <a:pPr algn="just"/>
            <a:r>
              <a:rPr lang="hr-HR" dirty="0" smtClean="0"/>
              <a:t>U uvodnom dijelu sam održala predavanje na temu na temu: „</a:t>
            </a:r>
            <a:r>
              <a:rPr lang="en-US" dirty="0" smtClean="0"/>
              <a:t>Inclusive practices in higher education: a case of incoming</a:t>
            </a:r>
            <a:r>
              <a:rPr lang="hr-HR" dirty="0" smtClean="0"/>
              <a:t> </a:t>
            </a:r>
            <a:r>
              <a:rPr lang="en-US" dirty="0" smtClean="0"/>
              <a:t>student participation in Service-Learning</a:t>
            </a:r>
            <a:r>
              <a:rPr lang="hr-H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59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849745"/>
            <a:ext cx="5157787" cy="53399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b="1" dirty="0" smtClean="0"/>
              <a:t>Od ostalih tema s BIP programa bih izdvojila sljedeće: </a:t>
            </a:r>
          </a:p>
          <a:p>
            <a:pPr algn="just"/>
            <a:r>
              <a:rPr lang="hr-HR" dirty="0" err="1" smtClean="0"/>
              <a:t>Inclusive</a:t>
            </a:r>
            <a:r>
              <a:rPr lang="hr-HR" dirty="0" smtClean="0"/>
              <a:t> </a:t>
            </a:r>
            <a:r>
              <a:rPr lang="hr-HR" dirty="0" err="1" smtClean="0"/>
              <a:t>Comprehensive</a:t>
            </a:r>
            <a:r>
              <a:rPr lang="hr-HR" dirty="0" smtClean="0"/>
              <a:t> </a:t>
            </a:r>
            <a:r>
              <a:rPr lang="hr-HR" dirty="0" err="1" smtClean="0"/>
              <a:t>Internationalisation</a:t>
            </a:r>
            <a:r>
              <a:rPr lang="hr-HR" dirty="0" smtClean="0"/>
              <a:t> </a:t>
            </a:r>
            <a:r>
              <a:rPr lang="hr-HR" dirty="0" err="1" smtClean="0"/>
              <a:t>practices</a:t>
            </a:r>
            <a:r>
              <a:rPr lang="hr-HR" dirty="0" smtClean="0"/>
              <a:t>, </a:t>
            </a:r>
            <a:r>
              <a:rPr lang="hr-HR" dirty="0" err="1" smtClean="0"/>
              <a:t>Community</a:t>
            </a:r>
            <a:r>
              <a:rPr lang="hr-HR" dirty="0" smtClean="0"/>
              <a:t> </a:t>
            </a:r>
            <a:r>
              <a:rPr lang="hr-HR" dirty="0" err="1" smtClean="0"/>
              <a:t>Engagement</a:t>
            </a:r>
            <a:r>
              <a:rPr lang="hr-HR" dirty="0" smtClean="0"/>
              <a:t> </a:t>
            </a:r>
            <a:r>
              <a:rPr lang="hr-HR" dirty="0" err="1" smtClean="0"/>
              <a:t>practices</a:t>
            </a:r>
            <a:r>
              <a:rPr lang="hr-HR" dirty="0" smtClean="0"/>
              <a:t>, </a:t>
            </a:r>
            <a:r>
              <a:rPr lang="en-US" dirty="0" smtClean="0"/>
              <a:t>How to prepare an intercultural communication</a:t>
            </a:r>
            <a:r>
              <a:rPr lang="hr-HR" dirty="0" smtClean="0"/>
              <a:t> </a:t>
            </a:r>
            <a:r>
              <a:rPr lang="en-US" dirty="0" smtClean="0"/>
              <a:t>course for outgoing students</a:t>
            </a:r>
            <a:r>
              <a:rPr lang="hr-HR" dirty="0" smtClean="0"/>
              <a:t>, </a:t>
            </a:r>
          </a:p>
          <a:p>
            <a:pPr algn="just"/>
            <a:r>
              <a:rPr lang="en-US" dirty="0" smtClean="0"/>
              <a:t>EU Alliances: The role of the </a:t>
            </a:r>
            <a:r>
              <a:rPr lang="en-US" dirty="0" err="1" smtClean="0"/>
              <a:t>Sgroup</a:t>
            </a:r>
            <a:r>
              <a:rPr lang="hr-HR" dirty="0" smtClean="0"/>
              <a:t>, </a:t>
            </a:r>
            <a:r>
              <a:rPr lang="en-US" dirty="0" smtClean="0"/>
              <a:t>Best practices on ERASMUS+ and new EU Funded Projects</a:t>
            </a:r>
            <a:r>
              <a:rPr lang="hr-HR" dirty="0" smtClean="0"/>
              <a:t>, </a:t>
            </a:r>
          </a:p>
          <a:p>
            <a:pPr algn="just"/>
            <a:r>
              <a:rPr lang="hr-HR" dirty="0" err="1" smtClean="0"/>
              <a:t>Brainstorming</a:t>
            </a:r>
            <a:r>
              <a:rPr lang="hr-HR" dirty="0" smtClean="0"/>
              <a:t> on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ideas</a:t>
            </a:r>
            <a:r>
              <a:rPr lang="hr-HR" dirty="0" smtClean="0"/>
              <a:t>, </a:t>
            </a:r>
            <a:r>
              <a:rPr lang="en-US" dirty="0" smtClean="0"/>
              <a:t>Contest on ideas for new internal projects</a:t>
            </a:r>
            <a:r>
              <a:rPr lang="hr-HR" dirty="0" smtClean="0"/>
              <a:t>, </a:t>
            </a:r>
            <a:r>
              <a:rPr lang="en-US" dirty="0" smtClean="0"/>
              <a:t>How to use AI at IROs</a:t>
            </a:r>
            <a:r>
              <a:rPr lang="hr-HR" dirty="0" smtClean="0"/>
              <a:t>, </a:t>
            </a:r>
            <a:r>
              <a:rPr lang="hr-HR" dirty="0" err="1" smtClean="0"/>
              <a:t>etc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smtClean="0"/>
              <a:t>pripada</a:t>
            </a:r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33557"/>
            <a:ext cx="48577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Društveni dio programa i zanimljivosti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r-HR" dirty="0" smtClean="0"/>
              <a:t>U okviru programa smo posjetili </a:t>
            </a:r>
            <a:r>
              <a:rPr lang="hr-HR" dirty="0" err="1" smtClean="0"/>
              <a:t>Cataniju</a:t>
            </a:r>
            <a:r>
              <a:rPr lang="hr-HR" dirty="0" smtClean="0"/>
              <a:t>, </a:t>
            </a:r>
            <a:r>
              <a:rPr lang="hr-HR" dirty="0" err="1" smtClean="0"/>
              <a:t>Sirakuzu</a:t>
            </a:r>
            <a:r>
              <a:rPr lang="hr-HR" dirty="0" smtClean="0"/>
              <a:t>, </a:t>
            </a:r>
            <a:r>
              <a:rPr lang="hr-HR" dirty="0" err="1" smtClean="0"/>
              <a:t>Raguzu</a:t>
            </a:r>
            <a:r>
              <a:rPr lang="hr-HR" dirty="0" smtClean="0"/>
              <a:t>, te vulkan Etna.</a:t>
            </a:r>
          </a:p>
          <a:p>
            <a:pPr algn="just"/>
            <a:r>
              <a:rPr lang="hr-HR" dirty="0" smtClean="0"/>
              <a:t>Program je bio bogat sadržajem i opuštene atmosfere, a dvadesetak sudionika iz različitih zemalja svijeta dodatno ga je obogatilo svojom kulturnom raznolikošću.</a:t>
            </a:r>
          </a:p>
          <a:p>
            <a:pPr algn="just"/>
            <a:r>
              <a:rPr lang="hr-HR" dirty="0" smtClean="0"/>
              <a:t>Dio programa se odvijalo u Botaničkom vrtu u </a:t>
            </a:r>
            <a:r>
              <a:rPr lang="hr-HR" dirty="0" err="1" smtClean="0"/>
              <a:t>Cataniji</a:t>
            </a:r>
            <a:r>
              <a:rPr lang="hr-HR" dirty="0" smtClean="0"/>
              <a:t> gdje je bio jako ugodan ambijent.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9851"/>
            <a:ext cx="5181600" cy="30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 smtClean="0"/>
              <a:t>S grupacija koja je organizirala program je neprofitna organizacija osnovana 1989. godine, koja okuplja preko 48 visokoškolskih ustanova iz 23 europske zemlje i 6 zemalja izvan Europe. Zanimljivo je bilo upoznati se s grupacijom kojoj pripada Sveučilište u Splitu te se čuti o svim inicijativama koje grupacija nudi.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Sa zanimanjem sam popratila ostale projekte i ideje vezane uz društveni angažman posebno u kontekstu međunarodne suradnje koja je bila centralna tema događaja jer je riječ o mom osobnom području interesa.</a:t>
            </a:r>
          </a:p>
          <a:p>
            <a:pPr algn="just"/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365125"/>
            <a:ext cx="5000625" cy="601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17" y="5671245"/>
            <a:ext cx="2360901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O Siciliji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Lako dostupna (avion Split-Rim-</a:t>
            </a:r>
            <a:r>
              <a:rPr lang="hr-HR" dirty="0" err="1" smtClean="0"/>
              <a:t>Catanija</a:t>
            </a:r>
            <a:r>
              <a:rPr lang="hr-HR" dirty="0" smtClean="0"/>
              <a:t>) s pristupačnim cijenama aviona, Sicilija nudi pravo blago ugodne klime, hrane, bogate povijesti i prekrasnog krajolika. </a:t>
            </a:r>
            <a:endParaRPr lang="hr-HR" dirty="0"/>
          </a:p>
          <a:p>
            <a:pPr algn="just"/>
            <a:r>
              <a:rPr lang="hr-HR" dirty="0" smtClean="0"/>
              <a:t>Etna je fascinantna svojom pojavom i svakako savjetujem da je posjetite.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028" name="Picture 4" descr="Mapa De Sicilia Imagen de archivo libre de regalías - Imagen: 281619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57" y="4001294"/>
            <a:ext cx="2998317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3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SGROUP INTERNATIONAL BIP STAFF WEEK Erasmus Blended Intensive Programme on Internationalisation  19 - 23 May 2025,  University of Catania, Italy</vt:lpstr>
      <vt:lpstr>Program</vt:lpstr>
      <vt:lpstr>PowerPoint Presentation</vt:lpstr>
      <vt:lpstr>Društveni dio programa i zanimljivosti</vt:lpstr>
      <vt:lpstr>PowerPoint Presentation</vt:lpstr>
      <vt:lpstr>O Siciliji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SGROUP INTERNATIONAL BIP STAFF WEEK Erasmus Blended Intensive Programme on Internationalisation  19 - 23 May 2025,  University of Catania, Italy</dc:title>
  <dc:creator>Korisnik</dc:creator>
  <cp:lastModifiedBy>Korisnik</cp:lastModifiedBy>
  <cp:revision>10</cp:revision>
  <dcterms:created xsi:type="dcterms:W3CDTF">2025-06-10T15:28:59Z</dcterms:created>
  <dcterms:modified xsi:type="dcterms:W3CDTF">2025-06-10T15:54:44Z</dcterms:modified>
</cp:coreProperties>
</file>