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13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11.6.2019.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11.6.2019.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11.6.2019.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11.6.2019.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11.6.2019.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11.6.2019.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11.6.2019.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11.6.2019.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11.6.2019.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11.6.2019.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11.6.2019.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2E275-AA05-4AFB-953B-9B9440CABE9C}" type="datetimeFigureOut">
              <a:rPr lang="hr-HR" smtClean="0"/>
              <a:pPr/>
              <a:t>11.6.2019.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Toni Popović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5589240"/>
            <a:ext cx="6440760" cy="720080"/>
          </a:xfrm>
        </p:spPr>
        <p:txBody>
          <a:bodyPr/>
          <a:lstStyle/>
          <a:p>
            <a:r>
              <a:rPr lang="hr-HR" dirty="0"/>
              <a:t>1</a:t>
            </a:r>
            <a:r>
              <a:rPr lang="hr-HR" dirty="0" smtClean="0"/>
              <a:t>9</a:t>
            </a:r>
            <a:r>
              <a:rPr lang="hr-HR" dirty="0" smtClean="0"/>
              <a:t>.1.-</a:t>
            </a:r>
            <a:r>
              <a:rPr lang="hr-HR" dirty="0" smtClean="0"/>
              <a:t>26</a:t>
            </a:r>
            <a:r>
              <a:rPr lang="hr-HR" dirty="0" smtClean="0"/>
              <a:t>.1.2019.</a:t>
            </a:r>
            <a:endParaRPr lang="hr-HR" dirty="0"/>
          </a:p>
        </p:txBody>
      </p:sp>
      <p:pic>
        <p:nvPicPr>
          <p:cNvPr id="4" name="Picture 3" descr="erasmus+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32656"/>
            <a:ext cx="6461772" cy="1440160"/>
          </a:xfrm>
          <a:prstGeom prst="rect">
            <a:avLst/>
          </a:prstGeom>
        </p:spPr>
      </p:pic>
      <p:pic>
        <p:nvPicPr>
          <p:cNvPr id="5" name="Picture 4" descr="logo filozofsk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39992" y="332656"/>
            <a:ext cx="1440160" cy="14401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2712" y="3284984"/>
            <a:ext cx="4478575" cy="222435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domaćin: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r-HR" b="1" dirty="0" smtClean="0"/>
              <a:t>Denise Voci, doktorandica</a:t>
            </a:r>
            <a:endParaRPr lang="hr-HR" dirty="0"/>
          </a:p>
          <a:p>
            <a:pPr>
              <a:buNone/>
            </a:pPr>
            <a:r>
              <a:rPr lang="hr-HR" dirty="0" smtClean="0"/>
              <a:t>Koordinatorica programa </a:t>
            </a:r>
            <a:r>
              <a:rPr lang="hr-HR" b="1" dirty="0" smtClean="0"/>
              <a:t>Erasmus+</a:t>
            </a:r>
            <a:r>
              <a:rPr lang="fr-FR" dirty="0" smtClean="0"/>
              <a:t/>
            </a:r>
            <a:br>
              <a:rPr lang="fr-FR" dirty="0" smtClean="0"/>
            </a:br>
            <a:endParaRPr lang="hr-HR" dirty="0" smtClean="0"/>
          </a:p>
          <a:p>
            <a:pPr>
              <a:buNone/>
            </a:pPr>
            <a:r>
              <a:rPr lang="hr-HR" b="1" dirty="0" smtClean="0"/>
              <a:t>Faculty of Cultural Sciences</a:t>
            </a:r>
          </a:p>
          <a:p>
            <a:pPr>
              <a:buNone/>
            </a:pPr>
            <a:r>
              <a:rPr lang="hr-HR" b="1" dirty="0" smtClean="0"/>
              <a:t>Department for Media and Communication</a:t>
            </a:r>
            <a:endParaRPr lang="hr-HR" dirty="0"/>
          </a:p>
          <a:p>
            <a:pPr>
              <a:buNone/>
            </a:pPr>
            <a:r>
              <a:rPr lang="fr-FR" dirty="0" err="1" smtClean="0"/>
              <a:t>Universit</a:t>
            </a:r>
            <a:r>
              <a:rPr lang="hr-HR" dirty="0" smtClean="0"/>
              <a:t>aetstrasse 65-67</a:t>
            </a:r>
            <a:endParaRPr lang="hr-HR" dirty="0"/>
          </a:p>
          <a:p>
            <a:pPr>
              <a:buNone/>
            </a:pPr>
            <a:r>
              <a:rPr lang="hr-HR" dirty="0"/>
              <a:t>9020 Klagenfurt am Wörthersee</a:t>
            </a:r>
            <a:endParaRPr lang="hr-HR" dirty="0"/>
          </a:p>
          <a:p>
            <a:pPr>
              <a:buNone/>
            </a:pPr>
            <a:r>
              <a:rPr lang="fr-FR" dirty="0" smtClean="0"/>
              <a:t>T</a:t>
            </a:r>
            <a:r>
              <a:rPr lang="hr-HR" dirty="0" smtClean="0"/>
              <a:t>el</a:t>
            </a:r>
            <a:r>
              <a:rPr lang="fr-FR" dirty="0" smtClean="0"/>
              <a:t>:</a:t>
            </a:r>
            <a:r>
              <a:rPr lang="fr-FR" dirty="0" smtClean="0"/>
              <a:t> </a:t>
            </a:r>
            <a:r>
              <a:rPr lang="fr-FR" b="1" dirty="0"/>
              <a:t>+43 463 2700 1824</a:t>
            </a:r>
            <a:endParaRPr lang="fr-FR" dirty="0" smtClean="0"/>
          </a:p>
          <a:p>
            <a:pPr>
              <a:buNone/>
            </a:pPr>
            <a:r>
              <a:rPr lang="hr-HR" b="1" u="sng" dirty="0" smtClean="0"/>
              <a:t>d</a:t>
            </a:r>
            <a:r>
              <a:rPr lang="hr-HR" b="1" u="sng" dirty="0" smtClean="0"/>
              <a:t>enise.voci@aau.at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782960"/>
          </a:xfrm>
        </p:spPr>
        <p:txBody>
          <a:bodyPr/>
          <a:lstStyle/>
          <a:p>
            <a:r>
              <a:rPr lang="hr-HR" dirty="0" smtClean="0"/>
              <a:t>rezultati mobilnosti: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rmAutofit fontScale="25000" lnSpcReduction="20000"/>
          </a:bodyPr>
          <a:lstStyle/>
          <a:p>
            <a:r>
              <a:rPr lang="hr-HR" sz="7200" b="1" dirty="0" smtClean="0"/>
              <a:t>Tijekom petodnevnog boravka na </a:t>
            </a:r>
            <a:r>
              <a:rPr lang="hr-HR" sz="7200" b="1" dirty="0" smtClean="0"/>
              <a:t>Alpen-Adria Sveučilištu u Klagenfurtu, upoznao </a:t>
            </a:r>
            <a:r>
              <a:rPr lang="hr-HR" sz="7200" b="1" dirty="0" smtClean="0"/>
              <a:t>sam se sa sljedećim zaposlenicima </a:t>
            </a:r>
            <a:r>
              <a:rPr lang="hr-HR" sz="7200" b="1" dirty="0" smtClean="0"/>
              <a:t>Sveučilišta (Fakultet kulturalnih znanosti, Odsjek za medije i komunikaciju): </a:t>
            </a:r>
            <a:endParaRPr lang="hr-HR" sz="7200" b="1" dirty="0" smtClean="0"/>
          </a:p>
          <a:p>
            <a:pPr>
              <a:buNone/>
            </a:pPr>
            <a:endParaRPr lang="hr-HR" sz="7200" b="1" dirty="0" smtClean="0"/>
          </a:p>
          <a:p>
            <a:r>
              <a:rPr lang="hr-HR" sz="7200" b="1" dirty="0" smtClean="0"/>
              <a:t>Prof. dr. sc. Rainer WINTER, pročelnik Odsjeka za medije i komunikaciju, Fakultet kulturalnih znanosti</a:t>
            </a:r>
          </a:p>
          <a:p>
            <a:r>
              <a:rPr lang="hr-HR" sz="7200" b="1" dirty="0" smtClean="0"/>
              <a:t>Dr. </a:t>
            </a:r>
            <a:r>
              <a:rPr lang="hr-HR" sz="7200" b="1" dirty="0" smtClean="0"/>
              <a:t>sc. Isabell KOINIG, postdoktorandica pri Odsjeku za medije i komunikaciju, Fakultet kulturalnih znanosti, programska voditeljica diplomskog studija </a:t>
            </a:r>
            <a:r>
              <a:rPr lang="en-GB" sz="7200" b="1" dirty="0"/>
              <a:t>Master Media and Convergence Management</a:t>
            </a:r>
            <a:endParaRPr lang="hr-HR" sz="7200" b="1" dirty="0" smtClean="0"/>
          </a:p>
          <a:p>
            <a:r>
              <a:rPr lang="hr-HR" sz="7200" b="1" dirty="0" smtClean="0"/>
              <a:t>Denise VOCI, asistentica na Odsjeku za medije i komunikaciju, Fakultet kulturalnih znanosti, ERASMUS+ koordinatorica</a:t>
            </a:r>
            <a:endParaRPr lang="hr-HR" sz="7200" b="1" dirty="0" smtClean="0"/>
          </a:p>
          <a:p>
            <a:r>
              <a:rPr lang="hr-HR" sz="7200" b="1" dirty="0" smtClean="0"/>
              <a:t>Daniela BRUNS, </a:t>
            </a:r>
            <a:r>
              <a:rPr lang="hr-HR" sz="7200" b="1" dirty="0"/>
              <a:t>asistentica na Odsjeku za medije i </a:t>
            </a:r>
            <a:r>
              <a:rPr lang="hr-HR" sz="7200" b="1" dirty="0" smtClean="0"/>
              <a:t>komunikaciju, Fakultet kulturalnih znanosti</a:t>
            </a:r>
          </a:p>
          <a:p>
            <a:r>
              <a:rPr lang="pl-PL" sz="7200" b="1" dirty="0" smtClean="0"/>
              <a:t>Monika SKAZEDONIG, </a:t>
            </a:r>
            <a:r>
              <a:rPr lang="pl-PL" sz="7200" b="1" dirty="0"/>
              <a:t>asistentica na Odsjeku za medije i komunikaciju, Fakultet kulturalnih znanosti</a:t>
            </a:r>
          </a:p>
          <a:p>
            <a:endParaRPr lang="hr-HR" sz="7200" b="1" dirty="0" smtClean="0"/>
          </a:p>
          <a:p>
            <a:pPr>
              <a:buNone/>
            </a:pPr>
            <a:r>
              <a:rPr lang="hr-HR" sz="7200" b="1" dirty="0" smtClean="0"/>
              <a:t>Zaključeno </a:t>
            </a:r>
            <a:r>
              <a:rPr lang="hr-HR" sz="7200" b="1" dirty="0" smtClean="0"/>
              <a:t>je postojanje obostranog interesa </a:t>
            </a:r>
            <a:r>
              <a:rPr lang="hr-HR" sz="7200" b="1" dirty="0" smtClean="0"/>
              <a:t>za razmjenu </a:t>
            </a:r>
            <a:r>
              <a:rPr lang="hr-HR" sz="7200" b="1" dirty="0" smtClean="0"/>
              <a:t>osoblja</a:t>
            </a:r>
            <a:r>
              <a:rPr lang="hr-HR" sz="7200" b="1" dirty="0" smtClean="0"/>
              <a:t> </a:t>
            </a:r>
            <a:r>
              <a:rPr lang="hr-HR" sz="7200" b="1" dirty="0" smtClean="0"/>
              <a:t>na </a:t>
            </a:r>
            <a:r>
              <a:rPr lang="hr-HR" sz="7200" b="1" dirty="0" smtClean="0"/>
              <a:t>Odsjeku za sociologiju u Splitu i Odsjeku za medije i komunikaciju u Klagenfurtu. </a:t>
            </a:r>
            <a:r>
              <a:rPr lang="hr-HR" sz="7200" b="1" dirty="0" smtClean="0"/>
              <a:t>Kao najopćenitija znanost o društvu, sociologija je kompatibilna s nizom kolegija studijskih programa Odsjeka domaćina mobilnosti. Njegovi članovi i članice zainteresirani/e su za razmjenu znanja i iskustava o metodama istraživanja, na što Odsjek za sociologiju u Splitu stavlja naglasak u svojim studijskim programima i radu.  </a:t>
            </a:r>
            <a:endParaRPr lang="hr-HR" sz="7200" b="1" dirty="0" smtClean="0"/>
          </a:p>
          <a:p>
            <a:endParaRPr lang="hr-HR" sz="1800" b="1" dirty="0" smtClean="0"/>
          </a:p>
          <a:p>
            <a:endParaRPr lang="hr-HR" sz="1800" b="1" dirty="0" smtClean="0"/>
          </a:p>
          <a:p>
            <a:endParaRPr lang="hr-HR" sz="1800" b="1" dirty="0" smtClean="0"/>
          </a:p>
          <a:p>
            <a:endParaRPr lang="hr-HR" sz="1800" b="1" dirty="0" smtClean="0"/>
          </a:p>
          <a:p>
            <a:endParaRPr lang="fr-FR" sz="1800" b="1" dirty="0" smtClean="0"/>
          </a:p>
          <a:p>
            <a:endParaRPr lang="hr-HR" sz="1800" dirty="0" smtClean="0"/>
          </a:p>
          <a:p>
            <a:endParaRPr lang="hr-HR" sz="1800" dirty="0" smtClean="0"/>
          </a:p>
          <a:p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preporuke: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44223"/>
            <a:ext cx="8229600" cy="5544616"/>
          </a:xfrm>
        </p:spPr>
        <p:txBody>
          <a:bodyPr>
            <a:normAutofit fontScale="77500" lnSpcReduction="20000"/>
          </a:bodyPr>
          <a:lstStyle/>
          <a:p>
            <a:endParaRPr lang="hr-HR" dirty="0" smtClean="0"/>
          </a:p>
          <a:p>
            <a:r>
              <a:rPr lang="hr-HR" b="1" dirty="0" smtClean="0"/>
              <a:t>praktični </a:t>
            </a:r>
            <a:r>
              <a:rPr lang="hr-HR" b="1" dirty="0" smtClean="0"/>
              <a:t>savjeti </a:t>
            </a:r>
            <a:r>
              <a:rPr lang="hr-HR" b="1" dirty="0" smtClean="0"/>
              <a:t>svima koji namjeravaju posjetiti </a:t>
            </a:r>
            <a:r>
              <a:rPr lang="hr-HR" b="1" dirty="0" smtClean="0"/>
              <a:t>Alpen-Adria Sveučilište u Klagenfurtu</a:t>
            </a:r>
            <a:r>
              <a:rPr lang="hr-HR" dirty="0" smtClean="0"/>
              <a:t>: </a:t>
            </a:r>
          </a:p>
          <a:p>
            <a:endParaRPr lang="hr-HR" dirty="0"/>
          </a:p>
          <a:p>
            <a:r>
              <a:rPr lang="hr-HR" dirty="0" smtClean="0"/>
              <a:t>provjeriti veze vlakom unaprijed, ne postoji izravna linija, već se presjeda </a:t>
            </a:r>
            <a:r>
              <a:rPr lang="hr-HR" dirty="0"/>
              <a:t>u </a:t>
            </a:r>
            <a:r>
              <a:rPr lang="hr-HR" dirty="0" smtClean="0"/>
              <a:t>Villachu; cijene </a:t>
            </a:r>
            <a:r>
              <a:rPr lang="hr-HR" dirty="0"/>
              <a:t>vlaka znaju znatno oscilirati ovisno o danu i modalitetu vožnje, zato </a:t>
            </a:r>
            <a:r>
              <a:rPr lang="hr-HR" dirty="0" smtClean="0"/>
              <a:t>treba provjeriti </a:t>
            </a:r>
            <a:r>
              <a:rPr lang="hr-HR" dirty="0"/>
              <a:t>različite </a:t>
            </a:r>
            <a:r>
              <a:rPr lang="hr-HR" dirty="0" smtClean="0"/>
              <a:t>opcije</a:t>
            </a:r>
          </a:p>
          <a:p>
            <a:endParaRPr lang="hr-HR" dirty="0" smtClean="0"/>
          </a:p>
          <a:p>
            <a:r>
              <a:rPr lang="hr-HR" dirty="0"/>
              <a:t>k</a:t>
            </a:r>
            <a:r>
              <a:rPr lang="hr-HR" dirty="0" smtClean="0"/>
              <a:t>upovinu u Klagenfurtu treba obavljati do šest sati poslijepodne te prije vikenda - navečer i nedjeljom su trgovine zatvorene (za razliku od restorana i barova)</a:t>
            </a:r>
          </a:p>
          <a:p>
            <a:endParaRPr lang="hr-HR" dirty="0" smtClean="0"/>
          </a:p>
          <a:p>
            <a:r>
              <a:rPr lang="hr-HR" dirty="0"/>
              <a:t>studenti i nastavnici u Austriji imaju običaj "</a:t>
            </a:r>
            <a:r>
              <a:rPr lang="hr-HR" dirty="0" smtClean="0"/>
              <a:t>kucnuti o </a:t>
            </a:r>
            <a:r>
              <a:rPr lang="hr-HR" dirty="0"/>
              <a:t>stol" na kraju predavanja, </a:t>
            </a:r>
            <a:r>
              <a:rPr lang="hr-HR" dirty="0" smtClean="0"/>
              <a:t>što </a:t>
            </a:r>
            <a:r>
              <a:rPr lang="hr-HR" dirty="0"/>
              <a:t>je lokalni izraz uvažavanja predavača i aplaudiranja</a:t>
            </a:r>
            <a:endParaRPr lang="hr-HR" dirty="0" smtClean="0"/>
          </a:p>
          <a:p>
            <a:endParaRPr lang="hr-HR" dirty="0" smtClean="0"/>
          </a:p>
          <a:p>
            <a:endParaRPr lang="hr-HR" dirty="0"/>
          </a:p>
          <a:p>
            <a:endParaRPr lang="hr-H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306</Words>
  <Application>Microsoft Office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Toni Popović</vt:lpstr>
      <vt:lpstr> domaćin: </vt:lpstr>
      <vt:lpstr>rezultati mobilnosti: </vt:lpstr>
      <vt:lpstr>preporuke: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ime i prezime zaposlenika</dc:title>
  <dc:creator>tamara</dc:creator>
  <cp:lastModifiedBy>Korisnik</cp:lastModifiedBy>
  <cp:revision>25</cp:revision>
  <dcterms:created xsi:type="dcterms:W3CDTF">2019-04-10T07:32:02Z</dcterms:created>
  <dcterms:modified xsi:type="dcterms:W3CDTF">2019-06-11T09:40:36Z</dcterms:modified>
</cp:coreProperties>
</file>