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60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B2E275-AA05-4AFB-953B-9B9440CABE9C}" type="datetimeFigureOut">
              <a:rPr lang="hr-HR" smtClean="0"/>
              <a:pPr/>
              <a:t>27.6.2019.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1968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27.6.2019.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677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27.6.2019.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625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27.6.2019.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657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27.6.2019.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069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27.6.2019.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618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27.6.2019.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670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27.6.2019.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200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27.6.2019.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9223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27.6.2019.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402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2E275-AA05-4AFB-953B-9B9440CABE9C}" type="datetimeFigureOut">
              <a:rPr lang="hr-HR" smtClean="0"/>
              <a:pPr/>
              <a:t>27.6.2019.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5613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EFB2E275-AA05-4AFB-953B-9B9440CABE9C}" type="datetimeFigureOut">
              <a:rPr lang="hr-HR" smtClean="0"/>
              <a:pPr/>
              <a:t>27.6.2019.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E74DB946-FE3A-4D5A-9A43-E1223264E9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8706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5400" dirty="0">
                <a:latin typeface="+mn-lt"/>
              </a:rPr>
              <a:t>JELENA NOVAKOVIĆ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589240"/>
            <a:ext cx="6440760" cy="720080"/>
          </a:xfrm>
        </p:spPr>
        <p:txBody>
          <a:bodyPr/>
          <a:lstStyle/>
          <a:p>
            <a:r>
              <a:rPr lang="hr-HR" dirty="0"/>
              <a:t>2.7. – 6.7.2018.</a:t>
            </a:r>
          </a:p>
        </p:txBody>
      </p:sp>
      <p:pic>
        <p:nvPicPr>
          <p:cNvPr id="4" name="Picture 3" descr="erasmus+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6461772" cy="1440160"/>
          </a:xfrm>
          <a:prstGeom prst="rect">
            <a:avLst/>
          </a:prstGeom>
        </p:spPr>
      </p:pic>
      <p:pic>
        <p:nvPicPr>
          <p:cNvPr id="5" name="Picture 4" descr="logo filozofsk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39992" y="332656"/>
            <a:ext cx="1440160" cy="1440160"/>
          </a:xfrm>
          <a:prstGeom prst="rect">
            <a:avLst/>
          </a:prstGeom>
        </p:spPr>
      </p:pic>
      <p:pic>
        <p:nvPicPr>
          <p:cNvPr id="1026" name="Picture 2" descr="Image result for filozofski fakultet ljubljana">
            <a:extLst>
              <a:ext uri="{FF2B5EF4-FFF2-40B4-BE49-F238E27FC236}">
                <a16:creationId xmlns:a16="http://schemas.microsoft.com/office/drawing/2014/main" id="{63D8F757-23A1-49A7-8C41-E58EF2568B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302" y="3927810"/>
            <a:ext cx="1605161" cy="154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hr-HR" dirty="0"/>
            </a:br>
            <a:r>
              <a:rPr lang="hr-HR" dirty="0"/>
              <a:t>Domaćin: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b="1" dirty="0"/>
              <a:t>Andrej Prosen,</a:t>
            </a:r>
            <a:br>
              <a:rPr lang="fr-FR" dirty="0"/>
            </a:br>
            <a:endParaRPr lang="hr-HR" dirty="0"/>
          </a:p>
          <a:p>
            <a:pPr>
              <a:buNone/>
            </a:pPr>
            <a:r>
              <a:rPr lang="hr-HR" b="1" dirty="0"/>
              <a:t>Voditelj Centra za potporu istraživačko-znanstvenoj djelatnosti Fakulteta</a:t>
            </a:r>
            <a:br>
              <a:rPr lang="fr-FR" dirty="0"/>
            </a:br>
            <a:br>
              <a:rPr lang="fr-FR" dirty="0"/>
            </a:br>
            <a:r>
              <a:rPr lang="hr-HR" dirty="0"/>
              <a:t>Aškerčeva 2, </a:t>
            </a:r>
          </a:p>
          <a:p>
            <a:pPr>
              <a:buNone/>
            </a:pPr>
            <a:r>
              <a:rPr lang="hr-HR" dirty="0"/>
              <a:t>1000 Ljubljana, Slovenija</a:t>
            </a:r>
          </a:p>
          <a:p>
            <a:pPr>
              <a:buNone/>
            </a:pPr>
            <a:r>
              <a:rPr lang="en-US" dirty="0"/>
              <a:t>Phone: + 386 1 241 1090</a:t>
            </a:r>
            <a:br>
              <a:rPr lang="en-US" dirty="0"/>
            </a:br>
            <a:r>
              <a:rPr lang="en-US" dirty="0"/>
              <a:t>Fax: + 396 1 425 73 49</a:t>
            </a:r>
            <a:endParaRPr lang="fr-FR" dirty="0"/>
          </a:p>
          <a:p>
            <a:pPr>
              <a:buNone/>
            </a:pPr>
            <a:r>
              <a:rPr lang="hr-HR" dirty="0"/>
              <a:t>Andrej.prosen@ff.uni-lj.si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rezultati mobilnosti: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r-HR" sz="2400" b="1" dirty="0">
                <a:solidFill>
                  <a:schemeClr val="tx1"/>
                </a:solidFill>
              </a:rPr>
              <a:t>Za vrijeme mobilnosti na Filozofskom fakultetu u Ljubljani posjetila sam sljedeće članove osoblja:</a:t>
            </a:r>
          </a:p>
          <a:p>
            <a:r>
              <a:rPr lang="hr-HR" sz="1800" b="1" dirty="0">
                <a:solidFill>
                  <a:schemeClr val="tx1"/>
                </a:solidFill>
              </a:rPr>
              <a:t>Sve zaposlenike Centra za potporu znanstvenoj aktivnosti, na čelu s Andrejem Prosenom, voditeljem Centra;</a:t>
            </a:r>
          </a:p>
          <a:p>
            <a:r>
              <a:rPr lang="hr-HR" sz="1800" b="1" dirty="0">
                <a:solidFill>
                  <a:schemeClr val="tx1"/>
                </a:solidFill>
              </a:rPr>
              <a:t>Anju Golec, voditeljicu Ureda za međunarodnu suradnju, koje me je upoznala s njihovim način rada;</a:t>
            </a:r>
          </a:p>
          <a:p>
            <a:r>
              <a:rPr lang="hr-HR" sz="1800" b="1" dirty="0">
                <a:solidFill>
                  <a:schemeClr val="tx1"/>
                </a:solidFill>
              </a:rPr>
              <a:t>Juru Preglaua i Evu Vrbnjak, zaposlenike Ureda za izdavaštvo (Ljubljana University Press), koji producira izdavaštvo na zavidnoj razini</a:t>
            </a:r>
          </a:p>
          <a:p>
            <a:pPr marL="34290" indent="0">
              <a:buNone/>
            </a:pPr>
            <a:r>
              <a:rPr lang="hr-HR" sz="2400" b="1" dirty="0">
                <a:solidFill>
                  <a:schemeClr val="tx1"/>
                </a:solidFill>
              </a:rPr>
              <a:t>te u sklopu dogovorenog radnog programa u Uredu za potporu znanstvenoj aktivnosti:</a:t>
            </a:r>
          </a:p>
          <a:p>
            <a:r>
              <a:rPr lang="hr-HR" sz="1800" b="1" dirty="0">
                <a:solidFill>
                  <a:schemeClr val="tx1"/>
                </a:solidFill>
              </a:rPr>
              <a:t>Naučila na koji način funkcionira potpora istraživačima na Fakultetu, kako se priprema budžet u projektnoj prijavi i kako se rade godišnja izvješća, na koji se način financira rad zaposlenika unutar Centra, na na koji način surađuju s ostalim ustrojbenim jedinicama Fakulteta kao što je računovodstvo.</a:t>
            </a:r>
          </a:p>
          <a:p>
            <a:r>
              <a:rPr lang="hr-HR" sz="1800" b="1" dirty="0">
                <a:solidFill>
                  <a:schemeClr val="tx1"/>
                </a:solidFill>
              </a:rPr>
              <a:t>Također sam usvojila vrijedno znanje o administraciji znanstvenih projekata, što je između ostalog i moja profesionalna uloga na Filozofskom fakultetu u Splitu, na kojem obavljam aktivnosti sudjelovanja u provedbi projekata u administrativnom smislu.</a:t>
            </a:r>
          </a:p>
          <a:p>
            <a:endParaRPr lang="hr-HR" sz="1800" b="1" dirty="0">
              <a:solidFill>
                <a:schemeClr val="tx1"/>
              </a:solidFill>
            </a:endParaRPr>
          </a:p>
          <a:p>
            <a:endParaRPr lang="hr-HR" sz="2400" b="1" dirty="0">
              <a:solidFill>
                <a:schemeClr val="tx1"/>
              </a:solidFill>
            </a:endParaRPr>
          </a:p>
          <a:p>
            <a:endParaRPr lang="hr-HR" sz="1800" b="1" dirty="0"/>
          </a:p>
          <a:p>
            <a:endParaRPr lang="hr-HR" sz="1800" b="1" dirty="0"/>
          </a:p>
          <a:p>
            <a:endParaRPr lang="hr-HR" sz="1800" b="1" dirty="0"/>
          </a:p>
          <a:p>
            <a:endParaRPr lang="hr-HR" sz="1800" b="1" dirty="0"/>
          </a:p>
          <a:p>
            <a:endParaRPr lang="fr-FR" sz="1800" b="1" dirty="0"/>
          </a:p>
          <a:p>
            <a:endParaRPr lang="hr-HR" sz="1800" dirty="0"/>
          </a:p>
          <a:p>
            <a:endParaRPr lang="hr-HR" sz="1800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Preporuke: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/>
          </a:p>
          <a:p>
            <a:r>
              <a:rPr lang="hr-HR" dirty="0"/>
              <a:t>Osoblje Raziskovalnog centra je odigralo sjajnu domaćinsku ulogu, te su jako strpljivo i jasno pojašnjavali svoje poslovne procese;</a:t>
            </a:r>
          </a:p>
          <a:p>
            <a:r>
              <a:rPr lang="hr-HR" dirty="0"/>
              <a:t>Ljubljana je dovoljno malen a opet jako sadržajan grad u kojem se može naći pomalo od svega;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181</TotalTime>
  <Words>221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Corbel</vt:lpstr>
      <vt:lpstr>Basis</vt:lpstr>
      <vt:lpstr>JELENA NOVAKOVIĆ</vt:lpstr>
      <vt:lpstr> Domaćin: </vt:lpstr>
      <vt:lpstr>rezultati mobilnosti: </vt:lpstr>
      <vt:lpstr>Preporuke: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ime i prezime zaposlenika</dc:title>
  <dc:creator>tamara</dc:creator>
  <cp:lastModifiedBy>korisnik-21</cp:lastModifiedBy>
  <cp:revision>27</cp:revision>
  <dcterms:created xsi:type="dcterms:W3CDTF">2019-04-10T07:32:02Z</dcterms:created>
  <dcterms:modified xsi:type="dcterms:W3CDTF">2019-06-27T12:26:54Z</dcterms:modified>
</cp:coreProperties>
</file>