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</p:sldIdLst>
  <p:sldSz cx="9144000" cy="6858000" type="screen4x3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2654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27.4.2022.</a:t>
            </a:fld>
            <a:endParaRPr lang="hr-HR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27.4.2022.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27.4.2022.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27.4.2022.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27.4.2022.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27.4.2022.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27.4.2022.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27.4.2022.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27.4.2022.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27.4.2022.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27.4.2022.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DC1A071-2A74-455A-A49A-8BB21E4AC2F6}" type="datetimeFigureOut">
              <a:rPr lang="sr-Latn-CS" smtClean="0"/>
              <a:pPr/>
              <a:t>27.4.2022.</a:t>
            </a:fld>
            <a:endParaRPr lang="hr-HR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mailto:dudas.elod@btk.elte.hu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3608" y="1615945"/>
            <a:ext cx="7851648" cy="1828800"/>
          </a:xfrm>
        </p:spPr>
        <p:txBody>
          <a:bodyPr>
            <a:normAutofit/>
          </a:bodyPr>
          <a:lstStyle/>
          <a:p>
            <a:endParaRPr lang="hr-HR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2564904"/>
            <a:ext cx="7854696" cy="3150112"/>
          </a:xfrm>
        </p:spPr>
        <p:txBody>
          <a:bodyPr>
            <a:normAutofit/>
          </a:bodyPr>
          <a:lstStyle/>
          <a:p>
            <a:endParaRPr lang="hr-HR" cap="all" dirty="0" smtClean="0"/>
          </a:p>
          <a:p>
            <a:r>
              <a:rPr lang="hr-HR" dirty="0" smtClean="0"/>
              <a:t>dr. </a:t>
            </a:r>
            <a:r>
              <a:rPr lang="hr-HR" dirty="0" err="1" smtClean="0"/>
              <a:t>sc</a:t>
            </a:r>
            <a:r>
              <a:rPr lang="hr-HR" dirty="0" smtClean="0"/>
              <a:t>. Marijana </a:t>
            </a:r>
            <a:r>
              <a:rPr lang="hr-HR" dirty="0" err="1" smtClean="0"/>
              <a:t>Tomelić</a:t>
            </a:r>
            <a:r>
              <a:rPr lang="hr-HR" dirty="0" smtClean="0"/>
              <a:t> Ćurlin, izv. prof.</a:t>
            </a:r>
          </a:p>
          <a:p>
            <a:r>
              <a:rPr lang="fr-FR" dirty="0" smtClean="0"/>
              <a:t>Eötvös </a:t>
            </a:r>
            <a:r>
              <a:rPr lang="fr-FR" dirty="0"/>
              <a:t>Loránd </a:t>
            </a:r>
            <a:r>
              <a:rPr lang="fr-FR" dirty="0" smtClean="0"/>
              <a:t>University</a:t>
            </a:r>
            <a:endParaRPr lang="hr-HR" dirty="0" smtClean="0"/>
          </a:p>
          <a:p>
            <a:r>
              <a:rPr lang="hr-HR" dirty="0" smtClean="0"/>
              <a:t>Odsjek za slavonske jezike</a:t>
            </a:r>
          </a:p>
          <a:p>
            <a:r>
              <a:rPr lang="hr-HR" dirty="0" smtClean="0"/>
              <a:t>Budimpešta, Mađarska</a:t>
            </a:r>
            <a:endParaRPr lang="hr-HR" dirty="0"/>
          </a:p>
          <a:p>
            <a:r>
              <a:rPr lang="hr-HR" cap="all" dirty="0" smtClean="0"/>
              <a:t>19. 4. 2022. – 23. 4. 2022.</a:t>
            </a:r>
          </a:p>
          <a:p>
            <a:endParaRPr lang="hr-HR" dirty="0" smtClean="0"/>
          </a:p>
          <a:p>
            <a:endParaRPr lang="hr-HR" dirty="0"/>
          </a:p>
        </p:txBody>
      </p:sp>
      <p:pic>
        <p:nvPicPr>
          <p:cNvPr id="4" name="Picture 3" descr="erasmus+ 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332656"/>
            <a:ext cx="6461772" cy="144016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621833"/>
            <a:ext cx="2297711" cy="30636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2528"/>
          </a:xfrm>
        </p:spPr>
        <p:txBody>
          <a:bodyPr>
            <a:normAutofit fontScale="90000"/>
          </a:bodyPr>
          <a:lstStyle/>
          <a:p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28604"/>
            <a:ext cx="8229600" cy="5697559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hr-HR" sz="2400" b="1" dirty="0" smtClean="0"/>
          </a:p>
          <a:p>
            <a:pPr marL="0" indent="0" algn="ctr">
              <a:buNone/>
            </a:pPr>
            <a:r>
              <a:rPr lang="en-US" b="1" dirty="0" err="1" smtClean="0"/>
              <a:t>Domaćin</a:t>
            </a:r>
            <a:endParaRPr lang="hr-HR" b="1" dirty="0"/>
          </a:p>
          <a:p>
            <a:pPr marL="0" indent="0" algn="ctr">
              <a:buNone/>
            </a:pPr>
            <a:endParaRPr lang="hr-HR" b="1" dirty="0" smtClean="0"/>
          </a:p>
          <a:p>
            <a:pPr marL="0" indent="0">
              <a:buNone/>
            </a:pPr>
            <a:r>
              <a:rPr lang="hr-HR" dirty="0" smtClean="0"/>
              <a:t>Odsjek za slavonske jezike</a:t>
            </a:r>
            <a:endParaRPr lang="hr-HR" dirty="0"/>
          </a:p>
          <a:p>
            <a:pPr marL="0" indent="0">
              <a:buNone/>
            </a:pPr>
            <a:r>
              <a:rPr lang="hr-HR" dirty="0" smtClean="0"/>
              <a:t>Budimpešta, </a:t>
            </a:r>
            <a:r>
              <a:rPr lang="hr-HR" dirty="0" err="1"/>
              <a:t>Egyetem</a:t>
            </a:r>
            <a:r>
              <a:rPr lang="hr-HR" dirty="0"/>
              <a:t> </a:t>
            </a:r>
            <a:r>
              <a:rPr lang="hr-HR" dirty="0" err="1"/>
              <a:t>tér</a:t>
            </a:r>
            <a:r>
              <a:rPr lang="hr-HR" dirty="0"/>
              <a:t> 1-3</a:t>
            </a:r>
          </a:p>
          <a:p>
            <a:pPr marL="0" indent="0">
              <a:buNone/>
            </a:pPr>
            <a:r>
              <a:rPr lang="hr-HR" dirty="0" smtClean="0"/>
              <a:t>1053 Mađarska</a:t>
            </a:r>
          </a:p>
          <a:p>
            <a:pPr marL="0" lvl="0" indent="0">
              <a:buNone/>
            </a:pPr>
            <a:r>
              <a:rPr lang="hr-HR" dirty="0" smtClean="0"/>
              <a:t>d</a:t>
            </a:r>
            <a:r>
              <a:rPr lang="fr-FR" dirty="0" smtClean="0"/>
              <a:t>r</a:t>
            </a:r>
            <a:r>
              <a:rPr lang="fr-FR" dirty="0"/>
              <a:t>. Előd </a:t>
            </a:r>
            <a:r>
              <a:rPr lang="fr-FR" dirty="0" smtClean="0"/>
              <a:t>Dudás</a:t>
            </a:r>
            <a:endParaRPr lang="hr-HR" dirty="0" smtClean="0"/>
          </a:p>
          <a:p>
            <a:pPr marL="0" indent="0">
              <a:buNone/>
            </a:pPr>
            <a:r>
              <a:rPr lang="en-US" dirty="0" smtClean="0"/>
              <a:t>e-mail:</a:t>
            </a:r>
            <a:r>
              <a:rPr lang="hr-HR" dirty="0" smtClean="0"/>
              <a:t> </a:t>
            </a:r>
            <a:r>
              <a:rPr lang="fr-FR" u="sng" dirty="0">
                <a:hlinkClick r:id="rId2"/>
              </a:rPr>
              <a:t>dudas.elod@btk.elte.hu</a:t>
            </a:r>
            <a:endParaRPr lang="hr-HR" dirty="0"/>
          </a:p>
          <a:p>
            <a:pPr marL="0" indent="0" algn="ctr">
              <a:buNone/>
            </a:pPr>
            <a:endParaRPr lang="hr-HR" sz="24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424" y="3429000"/>
            <a:ext cx="3384376" cy="25382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45719"/>
          </a:xfrm>
        </p:spPr>
        <p:txBody>
          <a:bodyPr>
            <a:normAutofit fontScale="90000"/>
          </a:bodyPr>
          <a:lstStyle/>
          <a:p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85794"/>
            <a:ext cx="8229600" cy="553880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r-HR" b="1" dirty="0" smtClean="0"/>
              <a:t>Rezultati mobilnosti</a:t>
            </a:r>
          </a:p>
          <a:p>
            <a:pPr algn="ctr">
              <a:buFontTx/>
              <a:buChar char="-"/>
            </a:pPr>
            <a:r>
              <a:rPr lang="hr-HR" dirty="0"/>
              <a:t>studentima preddiplomskog i diplomskog studija </a:t>
            </a:r>
            <a:r>
              <a:rPr lang="hr-HR" dirty="0" smtClean="0"/>
              <a:t>kroatistike održana su predavanja iz povijesti hrvatskoga jezika i hrvatske dijalektologije</a:t>
            </a:r>
          </a:p>
          <a:p>
            <a:pPr algn="ctr">
              <a:buFontTx/>
              <a:buChar char="-"/>
            </a:pPr>
            <a:r>
              <a:rPr lang="hr-HR" dirty="0" smtClean="0"/>
              <a:t> uspostavljen je kontakt s lektorom hrvatskoga jezika Reneom </a:t>
            </a:r>
            <a:r>
              <a:rPr lang="hr-HR" dirty="0" err="1" smtClean="0"/>
              <a:t>Čipanjom</a:t>
            </a:r>
            <a:r>
              <a:rPr lang="hr-HR" dirty="0" smtClean="0"/>
              <a:t>-Banjom te s Nedom </a:t>
            </a:r>
            <a:r>
              <a:rPr lang="hr-HR" dirty="0" err="1" smtClean="0"/>
              <a:t>Maretić</a:t>
            </a:r>
            <a:r>
              <a:rPr lang="hr-HR" dirty="0" smtClean="0"/>
              <a:t> novinarkom koja je o ovom gostovanju napisala prilog u Hrvatskom glasniku: tjedniku Hrvata u Mađarskoj</a:t>
            </a:r>
          </a:p>
          <a:p>
            <a:pPr marL="0" indent="0" algn="ctr">
              <a:buNone/>
            </a:pPr>
            <a:r>
              <a:rPr lang="hr-HR" dirty="0" smtClean="0"/>
              <a:t>- uspostavljeni su kontakti i dogovoreno predavanje u Makedoniji o Marku </a:t>
            </a:r>
            <a:r>
              <a:rPr lang="hr-HR" dirty="0" err="1" smtClean="0"/>
              <a:t>Uvodiću</a:t>
            </a:r>
            <a:r>
              <a:rPr lang="hr-HR" dirty="0" smtClean="0"/>
              <a:t> Splićaninu i njegovoj književnoj riječi</a:t>
            </a:r>
          </a:p>
          <a:p>
            <a:pPr algn="ctr"/>
            <a:endParaRPr lang="hr-HR" dirty="0" smtClean="0"/>
          </a:p>
          <a:p>
            <a:pPr algn="ctr"/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45719"/>
          </a:xfrm>
        </p:spPr>
        <p:txBody>
          <a:bodyPr>
            <a:normAutofit fontScale="90000"/>
          </a:bodyPr>
          <a:lstStyle/>
          <a:p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85794"/>
            <a:ext cx="8229600" cy="5538806"/>
          </a:xfrm>
        </p:spPr>
        <p:txBody>
          <a:bodyPr/>
          <a:lstStyle/>
          <a:p>
            <a:pPr marL="0" indent="0" algn="ctr">
              <a:buNone/>
            </a:pPr>
            <a:r>
              <a:rPr lang="hr-HR" b="1" dirty="0" smtClean="0"/>
              <a:t>Preporuke</a:t>
            </a:r>
          </a:p>
          <a:p>
            <a:pPr algn="ctr">
              <a:buFontTx/>
              <a:buChar char="-"/>
            </a:pPr>
            <a:r>
              <a:rPr lang="hr-HR" dirty="0" smtClean="0"/>
              <a:t>domaćini su srdačni te otvoreni za daljnje suradnje</a:t>
            </a:r>
          </a:p>
          <a:p>
            <a:pPr algn="ctr">
              <a:buFontTx/>
              <a:buChar char="-"/>
            </a:pPr>
            <a:r>
              <a:rPr lang="hr-HR" dirty="0" smtClean="0"/>
              <a:t>ugodan rad u prelijepoj staroj zgradi fakulteta</a:t>
            </a:r>
          </a:p>
          <a:p>
            <a:pPr algn="ctr">
              <a:buFontTx/>
              <a:buChar char="-"/>
            </a:pPr>
            <a:r>
              <a:rPr lang="hr-HR" dirty="0" smtClean="0"/>
              <a:t>blizina centra</a:t>
            </a:r>
          </a:p>
          <a:p>
            <a:pPr algn="ctr">
              <a:buFontTx/>
              <a:buChar char="-"/>
            </a:pPr>
            <a:r>
              <a:rPr lang="hr-HR" dirty="0" smtClean="0"/>
              <a:t>prelijep grad s mnoštvom znamenitosti</a:t>
            </a:r>
          </a:p>
          <a:p>
            <a:pPr algn="ctr">
              <a:buNone/>
            </a:pP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685584" y="-16229184"/>
            <a:ext cx="1800000" cy="2400000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661738"/>
            <a:ext cx="3224075" cy="2418056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645024"/>
            <a:ext cx="3268645" cy="24514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75</TotalTime>
  <Words>143</Words>
  <Application>Microsoft Office PowerPoint</Application>
  <PresentationFormat>Prikaz na zaslonu (4:3)</PresentationFormat>
  <Paragraphs>23</Paragraphs>
  <Slides>4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4</vt:i4>
      </vt:variant>
    </vt:vector>
  </HeadingPairs>
  <TitlesOfParts>
    <vt:vector size="8" baseType="lpstr">
      <vt:lpstr>Calibri</vt:lpstr>
      <vt:lpstr>Constantia</vt:lpstr>
      <vt:lpstr>Wingdings 2</vt:lpstr>
      <vt:lpstr>Flow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doc. dr. sc. Tanja Brešan Ančić</dc:title>
  <dc:creator>Korisnik</dc:creator>
  <cp:lastModifiedBy>Marijana Ćurlin</cp:lastModifiedBy>
  <cp:revision>10</cp:revision>
  <dcterms:created xsi:type="dcterms:W3CDTF">2019-06-13T19:51:53Z</dcterms:created>
  <dcterms:modified xsi:type="dcterms:W3CDTF">2022-04-27T10:05:49Z</dcterms:modified>
</cp:coreProperties>
</file>