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q.edu.au/pubstatic/about_us/faculties_and_departments/faculty_of_arts/department_of_international_studies/future_students/areas_of_study/croatian_studies/croatian_studies_centre/" TargetMode="External"/><Relationship Id="rId2" Type="http://schemas.openxmlformats.org/officeDocument/2006/relationships/hyperlink" Target="https://www.mq.edu.a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cap="none" dirty="0" smtClean="0"/>
              <a:t>Doc. dr. sc. Marita Brčić Kuljiš </a:t>
            </a:r>
            <a:endParaRPr lang="en-US" sz="32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5055" y="3602037"/>
            <a:ext cx="8672944" cy="2998267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                                         11. -24. ožujka 2019.</a:t>
            </a:r>
            <a:endParaRPr lang="en-US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596" y="348078"/>
            <a:ext cx="7721636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60232" y="356246"/>
            <a:ext cx="1440160" cy="1440160"/>
          </a:xfrm>
          <a:prstGeom prst="rect">
            <a:avLst/>
          </a:prstGeom>
        </p:spPr>
      </p:pic>
      <p:pic>
        <p:nvPicPr>
          <p:cNvPr id="6" name="Picture 2" descr="Slikovni rezultat za Macquarie Universit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95" y="36020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55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615142"/>
            <a:ext cx="9905999" cy="5176059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Macquarie University</a:t>
            </a:r>
            <a:r>
              <a:rPr lang="hr-HR" dirty="0">
                <a:solidFill>
                  <a:schemeClr val="bg1"/>
                </a:solidFill>
              </a:rPr>
              <a:t> </a:t>
            </a:r>
            <a:endParaRPr lang="hr-H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chemeClr val="bg1"/>
                </a:solidFill>
                <a:hlinkClick r:id="rId2"/>
              </a:rPr>
              <a:t>https</a:t>
            </a:r>
            <a:r>
              <a:rPr lang="hr-HR" b="1" dirty="0">
                <a:solidFill>
                  <a:schemeClr val="bg1"/>
                </a:solidFill>
                <a:hlinkClick r:id="rId2"/>
              </a:rPr>
              <a:t>://www.mq.edu.au</a:t>
            </a:r>
            <a:r>
              <a:rPr lang="hr-HR" b="1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hr-HR" b="1" dirty="0" smtClean="0">
                <a:solidFill>
                  <a:schemeClr val="bg1"/>
                </a:solidFill>
              </a:rPr>
              <a:t>   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Centar </a:t>
            </a:r>
            <a:r>
              <a:rPr lang="hr-HR" dirty="0">
                <a:solidFill>
                  <a:schemeClr val="bg1"/>
                </a:solidFill>
              </a:rPr>
              <a:t>za hrvatske studije </a:t>
            </a:r>
            <a:r>
              <a:rPr lang="hr-HR" dirty="0">
                <a:hlinkClick r:id="rId3"/>
              </a:rPr>
              <a:t>https://www.mq.edu.au/pubstatic/about_us/faculties_and_departments/faculty_of_arts/department_of_international_studies/future_students/areas_of_study/croatian_studies/croatian_studies_centre/</a:t>
            </a:r>
            <a:r>
              <a:rPr lang="hr-HR" dirty="0"/>
              <a:t> </a:t>
            </a:r>
          </a:p>
          <a:p>
            <a:r>
              <a:rPr lang="hr-HR" dirty="0">
                <a:solidFill>
                  <a:schemeClr val="bg1"/>
                </a:solidFill>
              </a:rPr>
              <a:t>Domaćin</a:t>
            </a:r>
            <a:r>
              <a:rPr lang="hr-HR" dirty="0"/>
              <a:t>: Luka Budak, voditelj Centra za hrvatske studije, </a:t>
            </a:r>
            <a:r>
              <a:rPr lang="hr-HR" dirty="0">
                <a:solidFill>
                  <a:srgbClr val="FFFFFF"/>
                </a:solidFill>
              </a:rPr>
              <a:t>Department of International </a:t>
            </a:r>
            <a:r>
              <a:rPr lang="hr-HR" dirty="0" smtClean="0">
                <a:solidFill>
                  <a:srgbClr val="FFFFFF"/>
                </a:solidFill>
              </a:rPr>
              <a:t>Studies, </a:t>
            </a:r>
            <a:r>
              <a:rPr lang="hr-HR" dirty="0" smtClean="0"/>
              <a:t>Macquarie </a:t>
            </a:r>
            <a:r>
              <a:rPr lang="hr-HR" dirty="0"/>
              <a:t>University Sydney</a:t>
            </a:r>
            <a:endParaRPr lang="hr-HR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58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648393"/>
            <a:ext cx="9905999" cy="5142808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FFFFFF"/>
                </a:solidFill>
              </a:rPr>
              <a:t>Aktivnosti:</a:t>
            </a:r>
          </a:p>
          <a:p>
            <a:pPr marL="0" indent="0" algn="just">
              <a:buNone/>
            </a:pPr>
            <a:r>
              <a:rPr lang="hr-HR" dirty="0" smtClean="0">
                <a:solidFill>
                  <a:srgbClr val="FFFFFF"/>
                </a:solidFill>
              </a:rPr>
              <a:t>Održana predavanja; radni sastanci s kolegama iz Centra za hrvatske studije u svijetu (dr. sc. Luka Budak, dr. sc. Jasna Novak Milić</a:t>
            </a:r>
            <a:r>
              <a:rPr lang="hr-HR" dirty="0">
                <a:solidFill>
                  <a:srgbClr val="FFFFFF"/>
                </a:solidFill>
              </a:rPr>
              <a:t>); susret s voditeljicom </a:t>
            </a:r>
            <a:r>
              <a:rPr lang="hr-HR" dirty="0" smtClean="0">
                <a:solidFill>
                  <a:srgbClr val="FFFFFF"/>
                </a:solidFill>
              </a:rPr>
              <a:t>Department of International Studies prof. dr. sc. Ulrike Garde; susret s hrvatskim studentima koji su na ERASMUS mobilnosti; susret s članovima kluba King Tom, Sydney; istraživački rad u arhivu (</a:t>
            </a:r>
            <a:r>
              <a:rPr lang="en-US" dirty="0"/>
              <a:t>Croatian Archives of </a:t>
            </a:r>
            <a:r>
              <a:rPr lang="en-US" dirty="0" smtClean="0"/>
              <a:t>Australia</a:t>
            </a:r>
            <a:r>
              <a:rPr lang="hr-HR" dirty="0" smtClean="0"/>
              <a:t>, Sydney). </a:t>
            </a:r>
            <a:endParaRPr lang="hr-HR" dirty="0" smtClean="0">
              <a:solidFill>
                <a:srgbClr val="FFFFFF"/>
              </a:solidFill>
            </a:endParaRPr>
          </a:p>
          <a:p>
            <a:r>
              <a:rPr lang="hr-HR" sz="3600" b="1" dirty="0" smtClean="0">
                <a:solidFill>
                  <a:srgbClr val="FFFFFF"/>
                </a:solidFill>
              </a:rPr>
              <a:t>Rezultati mobilnosti:</a:t>
            </a:r>
            <a:r>
              <a:rPr lang="hr-HR" dirty="0">
                <a:solidFill>
                  <a:srgbClr val="FFFFFF"/>
                </a:solidFill>
              </a:rPr>
              <a:t/>
            </a:r>
            <a:br>
              <a:rPr lang="hr-HR" dirty="0">
                <a:solidFill>
                  <a:srgbClr val="FFFFFF"/>
                </a:solidFill>
              </a:rPr>
            </a:br>
            <a:r>
              <a:rPr lang="hr-HR" dirty="0" smtClean="0">
                <a:solidFill>
                  <a:srgbClr val="FFFFFF"/>
                </a:solidFill>
              </a:rPr>
              <a:t>Razmotrene </a:t>
            </a:r>
            <a:r>
              <a:rPr lang="hr-HR" dirty="0">
                <a:solidFill>
                  <a:srgbClr val="FFFFFF"/>
                </a:solidFill>
              </a:rPr>
              <a:t>su mogućnosti  buduće suradnje u vidu znanstvenih </a:t>
            </a:r>
            <a:r>
              <a:rPr lang="hr-HR" dirty="0" smtClean="0">
                <a:solidFill>
                  <a:srgbClr val="FFFFFF"/>
                </a:solidFill>
              </a:rPr>
              <a:t>istraživačkih projekata i nastavka suradnje u sklopu Centara (Sydney i Split).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1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>
                <a:solidFill>
                  <a:schemeClr val="bg1"/>
                </a:solidFill>
              </a:rPr>
              <a:t>P</a:t>
            </a:r>
            <a:r>
              <a:rPr lang="hr-HR" cap="none" dirty="0" smtClean="0">
                <a:solidFill>
                  <a:schemeClr val="bg1"/>
                </a:solidFill>
              </a:rPr>
              <a:t>reporuka</a:t>
            </a:r>
            <a:endParaRPr lang="en-US" cap="non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03615"/>
            <a:ext cx="9905999" cy="3887586"/>
          </a:xfrm>
        </p:spPr>
        <p:txBody>
          <a:bodyPr/>
          <a:lstStyle/>
          <a:p>
            <a:r>
              <a:rPr lang="hr-HR" dirty="0"/>
              <a:t>Smještaj – studentski domovi u kampusu (Dunmore Lang College, Dayman Apartments) ili privatni smještaj </a:t>
            </a:r>
            <a:r>
              <a:rPr lang="hr-HR" dirty="0" smtClean="0"/>
              <a:t>(Macquarie </a:t>
            </a:r>
            <a:r>
              <a:rPr lang="hr-HR" dirty="0"/>
              <a:t>park </a:t>
            </a:r>
            <a:r>
              <a:rPr lang="hr-HR" dirty="0" smtClean="0"/>
              <a:t>Sydney).</a:t>
            </a:r>
          </a:p>
          <a:p>
            <a:r>
              <a:rPr lang="hr-HR" dirty="0" smtClean="0"/>
              <a:t>Putovanje – Zagreb – Doha – Sydney (25 sati).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59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45</TotalTime>
  <Words>169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</vt:lpstr>
      <vt:lpstr>Doc. dr. sc. Marita Brčić Kuljiš </vt:lpstr>
      <vt:lpstr>PowerPoint Presentation</vt:lpstr>
      <vt:lpstr>PowerPoint Presentation</vt:lpstr>
      <vt:lpstr>Preporuka</vt:lpstr>
    </vt:vector>
  </TitlesOfParts>
  <Company>Filozofski Fakultet Split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 dr. sc. Marita Brčić Kuljiš</dc:title>
  <dc:creator>Marita Brčić Kuljiš</dc:creator>
  <cp:lastModifiedBy>Marita Brčić Kuljiš</cp:lastModifiedBy>
  <cp:revision>7</cp:revision>
  <dcterms:created xsi:type="dcterms:W3CDTF">2019-06-26T09:00:28Z</dcterms:created>
  <dcterms:modified xsi:type="dcterms:W3CDTF">2019-06-26T09:45:30Z</dcterms:modified>
</cp:coreProperties>
</file>