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ask@hi.is?subject=Af%20study.iceland.i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/>
              <a:t>Erasmus</a:t>
            </a:r>
            <a:r>
              <a:rPr lang="hr-HR" dirty="0"/>
              <a:t> + mobilnost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Izv. prof. dr. sc. Gordan Matas</a:t>
            </a:r>
          </a:p>
          <a:p>
            <a:r>
              <a:rPr lang="hr-HR" dirty="0"/>
              <a:t>University of Iceland, Reykjavik, Island</a:t>
            </a:r>
          </a:p>
          <a:p>
            <a:endParaRPr lang="hr-HR" dirty="0"/>
          </a:p>
          <a:p>
            <a:r>
              <a:rPr lang="hr-HR" dirty="0"/>
              <a:t>09.05.- 17.05.2025.</a:t>
            </a:r>
          </a:p>
        </p:txBody>
      </p:sp>
    </p:spTree>
    <p:extLst>
      <p:ext uri="{BB962C8B-B14F-4D97-AF65-F5344CB8AC3E}">
        <p14:creationId xmlns:p14="http://schemas.microsoft.com/office/powerpoint/2010/main" val="797417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2397212"/>
            <a:ext cx="8534400" cy="3597188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120" y="59725"/>
            <a:ext cx="8534400" cy="5649097"/>
          </a:xfrm>
        </p:spPr>
        <p:txBody>
          <a:bodyPr>
            <a:normAutofit fontScale="62500" lnSpcReduction="20000"/>
          </a:bodyPr>
          <a:lstStyle/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r>
              <a:rPr lang="hr-HR" sz="5900" dirty="0"/>
              <a:t>Domaćin:</a:t>
            </a:r>
          </a:p>
          <a:p>
            <a:r>
              <a:rPr lang="hr-HR" sz="5900" dirty="0"/>
              <a:t>Prof. dr. Ingibjorg Osk Sigurdardottir</a:t>
            </a:r>
          </a:p>
          <a:p>
            <a:r>
              <a:rPr lang="hr-HR" sz="5900" dirty="0"/>
              <a:t>Sveučilište Island, Reykjavik</a:t>
            </a:r>
          </a:p>
          <a:p>
            <a:r>
              <a:rPr lang="hr-HR" sz="6000" dirty="0"/>
              <a:t>Sæmundargata 2</a:t>
            </a:r>
            <a:br>
              <a:rPr lang="hr-HR" sz="6000" dirty="0"/>
            </a:br>
            <a:r>
              <a:rPr lang="hr-HR" sz="6000" dirty="0"/>
              <a:t>102 Reykjavík</a:t>
            </a:r>
            <a:endParaRPr lang="pt-BR" sz="6000" dirty="0"/>
          </a:p>
          <a:p>
            <a:r>
              <a:rPr lang="hr-HR" sz="6000" dirty="0">
                <a:hlinkClick r:id="rId2"/>
              </a:rPr>
              <a:t>﻿hi@hi.is</a:t>
            </a:r>
            <a:endParaRPr lang="hr-HR" sz="6000" dirty="0"/>
          </a:p>
          <a:p>
            <a:endParaRPr lang="hr-HR" sz="5900" dirty="0"/>
          </a:p>
          <a:p>
            <a:endParaRPr lang="hr-HR" sz="5000" dirty="0"/>
          </a:p>
        </p:txBody>
      </p:sp>
    </p:spTree>
    <p:extLst>
      <p:ext uri="{BB962C8B-B14F-4D97-AF65-F5344CB8AC3E}">
        <p14:creationId xmlns:p14="http://schemas.microsoft.com/office/powerpoint/2010/main" val="2384304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6059" y="672070"/>
            <a:ext cx="8534401" cy="472989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6059" y="1439561"/>
            <a:ext cx="8534400" cy="3799704"/>
          </a:xfrm>
        </p:spPr>
        <p:txBody>
          <a:bodyPr>
            <a:normAutofit/>
          </a:bodyPr>
          <a:lstStyle/>
          <a:p>
            <a:r>
              <a:rPr lang="hr-HR" dirty="0"/>
              <a:t>Tijekom boravka na Sveučilištu u Rexkjaviku održao sam predavanja iz područja američkih studija.</a:t>
            </a:r>
          </a:p>
          <a:p>
            <a:r>
              <a:rPr lang="hr-HR" dirty="0"/>
              <a:t>Pored toga, s članovima uprave fakulteta obavio sam niz detaljnih razgovora i razmotrio mogućnosti suradnje na preddiplomskoj, diplomskoj i doktorskoj razini. </a:t>
            </a:r>
          </a:p>
        </p:txBody>
      </p:sp>
    </p:spTree>
    <p:extLst>
      <p:ext uri="{BB962C8B-B14F-4D97-AF65-F5344CB8AC3E}">
        <p14:creationId xmlns:p14="http://schemas.microsoft.com/office/powerpoint/2010/main" val="2703951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6" y="2015981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hr-HR" sz="2400" dirty="0"/>
              <a:t>Praktični savjeti:</a:t>
            </a:r>
            <a:br>
              <a:rPr lang="hr-HR" sz="2400" dirty="0"/>
            </a:br>
            <a:r>
              <a:rPr lang="hr-HR" sz="2400" dirty="0"/>
              <a:t>Na vrijeme kupite avio karte. POSTOJI ČITAV NIZ AVIO PRIJEVOZNIKA KOJI SVAKODNEVNO LETE ZA island. U sezoni postoji i direktna avio linija iz splita za island islandskom kompanijom play. </a:t>
            </a:r>
            <a:r>
              <a:rPr lang="hr-HR" sz="2400"/>
              <a:t>Hotelski </a:t>
            </a:r>
            <a:r>
              <a:rPr lang="hr-HR" sz="2400" dirty="0"/>
              <a:t>smještaj je skup, a najbolje je naći privatni smještaj u </a:t>
            </a:r>
            <a:r>
              <a:rPr lang="hr-HR" sz="2400"/>
              <a:t>blizini sveučilišta ili u širem centru grada. </a:t>
            </a:r>
            <a:r>
              <a:rPr lang="hr-HR" sz="2400" dirty="0"/>
              <a:t>Grad nije prevelik i većina toga se može obaviti pješice.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877" y="-1900880"/>
            <a:ext cx="8534400" cy="3615267"/>
          </a:xfr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6069798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205</TotalTime>
  <Words>153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Slice</vt:lpstr>
      <vt:lpstr>Erasmus + mobilnost</vt:lpstr>
      <vt:lpstr>PowerPoint Presentation</vt:lpstr>
      <vt:lpstr>PowerPoint Presentation</vt:lpstr>
      <vt:lpstr>Praktični savjeti: Na vrijeme kupite avio karte. POSTOJI ČITAV NIZ AVIO PRIJEVOZNIKA KOJI SVAKODNEVNO LETE ZA island. U sezoni postoji i direktna avio linija iz splita za island islandskom kompanijom play. Hotelski smještaj je skup, a najbolje je naći privatni smještaj u blizini sveučilišta ili u širem centru grada. Grad nije prevelik i većina toga se može obaviti pješice.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 + mobilnost</dc:title>
  <dc:creator>korisnik1</dc:creator>
  <cp:lastModifiedBy>Gordan Matas</cp:lastModifiedBy>
  <cp:revision>30</cp:revision>
  <cp:lastPrinted>2019-11-27T09:57:05Z</cp:lastPrinted>
  <dcterms:created xsi:type="dcterms:W3CDTF">2019-11-27T09:38:14Z</dcterms:created>
  <dcterms:modified xsi:type="dcterms:W3CDTF">2025-05-21T08:35:03Z</dcterms:modified>
</cp:coreProperties>
</file>