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C1A071-2A74-455A-A49A-8BB21E4AC2F6}" type="datetimeFigureOut">
              <a:rPr lang="sr-Latn-CS" smtClean="0"/>
              <a:pPr/>
              <a:t>13.6.2019.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2800" dirty="0" err="1" smtClean="0"/>
              <a:t>doc</a:t>
            </a:r>
            <a:r>
              <a:rPr lang="hr-HR" sz="2800" dirty="0" smtClean="0"/>
              <a:t>. </a:t>
            </a:r>
            <a:r>
              <a:rPr lang="hr-HR" sz="2800" dirty="0" err="1" smtClean="0"/>
              <a:t>dr</a:t>
            </a:r>
            <a:r>
              <a:rPr lang="hr-HR" sz="2800" dirty="0" smtClean="0"/>
              <a:t>. </a:t>
            </a:r>
            <a:r>
              <a:rPr lang="hr-HR" sz="2800" dirty="0" err="1" smtClean="0"/>
              <a:t>sc</a:t>
            </a:r>
            <a:r>
              <a:rPr lang="hr-HR" sz="2800" dirty="0" smtClean="0"/>
              <a:t>. Tanja Brešan Ančić</a:t>
            </a:r>
            <a:endParaRPr lang="hr-H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86480"/>
          </a:xfrm>
        </p:spPr>
        <p:txBody>
          <a:bodyPr/>
          <a:lstStyle/>
          <a:p>
            <a:endParaRPr lang="hr-HR" cap="all" dirty="0" smtClean="0"/>
          </a:p>
          <a:p>
            <a:r>
              <a:rPr lang="hr-HR" cap="all" dirty="0" smtClean="0"/>
              <a:t>UNIVERSITÄT GRAZ</a:t>
            </a:r>
          </a:p>
          <a:p>
            <a:r>
              <a:rPr lang="hr-HR" cap="all" dirty="0" smtClean="0"/>
              <a:t>Institut </a:t>
            </a:r>
            <a:r>
              <a:rPr lang="hr-HR" cap="all" dirty="0" err="1" smtClean="0"/>
              <a:t>fÜr</a:t>
            </a:r>
            <a:r>
              <a:rPr lang="hr-HR" cap="all" dirty="0" smtClean="0"/>
              <a:t> </a:t>
            </a:r>
            <a:r>
              <a:rPr lang="hr-HR" cap="all" dirty="0" err="1" smtClean="0"/>
              <a:t>slawistik</a:t>
            </a:r>
            <a:endParaRPr lang="hr-HR" cap="all" dirty="0" smtClean="0"/>
          </a:p>
          <a:p>
            <a:r>
              <a:rPr lang="hr-HR" cap="all" dirty="0" smtClean="0"/>
              <a:t>10. – 15.3. 2019.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4" name="Picture 3" descr="erasmus+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6461772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/>
            <a:endParaRPr lang="hr-HR" sz="2400" b="1" dirty="0" smtClean="0"/>
          </a:p>
          <a:p>
            <a:pPr algn="ctr"/>
            <a:r>
              <a:rPr lang="hr-HR" sz="2400" b="1" dirty="0" smtClean="0"/>
              <a:t>domaćin:</a:t>
            </a:r>
          </a:p>
          <a:p>
            <a:pPr algn="ctr"/>
            <a:r>
              <a:rPr lang="hr-HR" sz="2400" b="1" dirty="0" smtClean="0"/>
              <a:t>Institut za Slavistiku, Sveučilište u </a:t>
            </a:r>
            <a:r>
              <a:rPr lang="hr-HR" sz="2400" b="1" dirty="0" err="1" smtClean="0"/>
              <a:t>Grazu</a:t>
            </a:r>
            <a:endParaRPr lang="hr-HR" sz="2400" b="1" dirty="0" smtClean="0"/>
          </a:p>
          <a:p>
            <a:pPr algn="ctr"/>
            <a:r>
              <a:rPr lang="hr-HR" sz="2400" b="1" dirty="0" err="1" smtClean="0"/>
              <a:t>Merangasse</a:t>
            </a:r>
            <a:r>
              <a:rPr lang="hr-HR" sz="2400" b="1" dirty="0" smtClean="0"/>
              <a:t> </a:t>
            </a:r>
            <a:r>
              <a:rPr lang="hr-HR" sz="2400" b="1" dirty="0" smtClean="0"/>
              <a:t>70/1</a:t>
            </a:r>
          </a:p>
          <a:p>
            <a:pPr algn="ctr"/>
            <a:r>
              <a:rPr lang="hr-HR" sz="2400" b="1" dirty="0" smtClean="0"/>
              <a:t>8010 </a:t>
            </a:r>
            <a:r>
              <a:rPr lang="hr-HR" sz="2400" b="1" dirty="0" err="1" smtClean="0"/>
              <a:t>Graz</a:t>
            </a:r>
            <a:endParaRPr lang="hr-HR" sz="2400" b="1" dirty="0" smtClean="0"/>
          </a:p>
          <a:p>
            <a:pPr algn="ctr"/>
            <a:r>
              <a:rPr lang="hr-HR" sz="2400" b="1" dirty="0" err="1" smtClean="0"/>
              <a:t>dr.sc</a:t>
            </a:r>
            <a:r>
              <a:rPr lang="hr-HR" sz="2400" b="1" dirty="0" smtClean="0"/>
              <a:t>. </a:t>
            </a:r>
            <a:r>
              <a:rPr lang="hr-HR" sz="2400" b="1" dirty="0" err="1" smtClean="0"/>
              <a:t>Ingeborg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Jandl</a:t>
            </a:r>
            <a:r>
              <a:rPr lang="hr-HR" sz="2400" b="1" dirty="0" smtClean="0"/>
              <a:t>, </a:t>
            </a:r>
            <a:r>
              <a:rPr lang="hr-HR" sz="2400" b="1" dirty="0" err="1" smtClean="0"/>
              <a:t>Erasmus</a:t>
            </a:r>
            <a:r>
              <a:rPr lang="hr-HR" sz="2400" b="1" dirty="0" smtClean="0"/>
              <a:t> koordinatorica</a:t>
            </a:r>
          </a:p>
          <a:p>
            <a:pPr algn="ctr">
              <a:buNone/>
            </a:pPr>
            <a:endParaRPr lang="hr-HR" sz="2400" b="1" dirty="0" smtClean="0"/>
          </a:p>
          <a:p>
            <a:endParaRPr lang="hr-H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ctr"/>
            <a:r>
              <a:rPr lang="hr-HR" dirty="0" smtClean="0"/>
              <a:t>Rezultati mobilnosti:</a:t>
            </a:r>
          </a:p>
          <a:p>
            <a:pPr algn="ctr"/>
            <a:r>
              <a:rPr lang="hr-HR" dirty="0" smtClean="0"/>
              <a:t>Održano je 8 sati predavanja na različitim godinama dodiplomskog studija hrvatskog/srpskog/bosanskog jezika </a:t>
            </a:r>
          </a:p>
          <a:p>
            <a:pPr algn="ctr"/>
            <a:r>
              <a:rPr lang="hr-HR" dirty="0" smtClean="0"/>
              <a:t>Odslušano predavanje Uvoda u morfologiju </a:t>
            </a:r>
            <a:r>
              <a:rPr lang="hr-HR" dirty="0" err="1" smtClean="0"/>
              <a:t>prof</a:t>
            </a:r>
            <a:r>
              <a:rPr lang="hr-HR" dirty="0" smtClean="0"/>
              <a:t>. </a:t>
            </a:r>
            <a:r>
              <a:rPr lang="hr-HR" dirty="0" err="1" smtClean="0"/>
              <a:t>dr</a:t>
            </a:r>
            <a:r>
              <a:rPr lang="hr-HR" dirty="0" smtClean="0"/>
              <a:t>. </a:t>
            </a:r>
            <a:r>
              <a:rPr lang="hr-HR" dirty="0" err="1" smtClean="0"/>
              <a:t>sc</a:t>
            </a:r>
            <a:r>
              <a:rPr lang="hr-HR" dirty="0" smtClean="0"/>
              <a:t> Bobana </a:t>
            </a:r>
            <a:r>
              <a:rPr lang="hr-HR" dirty="0" err="1" smtClean="0"/>
              <a:t>Arsenijevića</a:t>
            </a:r>
            <a:endParaRPr lang="hr-HR" dirty="0" smtClean="0"/>
          </a:p>
          <a:p>
            <a:pPr algn="ctr"/>
            <a:r>
              <a:rPr lang="hr-HR" dirty="0" smtClean="0"/>
              <a:t>Uspostavljen kontakt s lektoricama hrvatskoga jezika, Marijanom </a:t>
            </a:r>
            <a:r>
              <a:rPr lang="hr-HR" dirty="0" err="1" smtClean="0"/>
              <a:t>Savatović</a:t>
            </a:r>
            <a:r>
              <a:rPr lang="hr-HR" dirty="0" smtClean="0"/>
              <a:t> i Natašom </a:t>
            </a:r>
            <a:r>
              <a:rPr lang="hr-HR" dirty="0" err="1" smtClean="0"/>
              <a:t>Nedeljković</a:t>
            </a:r>
            <a:endParaRPr lang="hr-HR" dirty="0" smtClean="0"/>
          </a:p>
          <a:p>
            <a:pPr algn="ctr"/>
            <a:r>
              <a:rPr lang="hr-HR" dirty="0" smtClean="0"/>
              <a:t>Uspostavljeni su kontakti i dogovorena zajednička organizacija međunarodne konferencije</a:t>
            </a:r>
          </a:p>
          <a:p>
            <a:pPr algn="ctr"/>
            <a:endParaRPr lang="hr-HR" dirty="0" smtClean="0"/>
          </a:p>
          <a:p>
            <a:pPr algn="ctr"/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ctr"/>
            <a:r>
              <a:rPr lang="hr-HR" dirty="0" smtClean="0"/>
              <a:t>Preporuke:</a:t>
            </a:r>
          </a:p>
          <a:p>
            <a:pPr algn="ctr"/>
            <a:r>
              <a:rPr lang="hr-HR" dirty="0" smtClean="0"/>
              <a:t>Važno je napomenuti da Sveučilište u </a:t>
            </a:r>
            <a:r>
              <a:rPr lang="hr-HR" dirty="0" err="1" smtClean="0"/>
              <a:t>Grazu</a:t>
            </a:r>
            <a:r>
              <a:rPr lang="hr-HR" dirty="0" smtClean="0"/>
              <a:t> funkcionira na različitim lokacijama pa tu informaciju treba uzeti u obzir pri rezervaciji smještaja</a:t>
            </a:r>
          </a:p>
          <a:p>
            <a:pPr algn="ctr"/>
            <a:r>
              <a:rPr lang="hr-HR" dirty="0" smtClean="0"/>
              <a:t>Domaćini su iznimno otvoreni za bilo kakve vidove suradnje, naročito na Institutu za Slavistiku</a:t>
            </a:r>
          </a:p>
          <a:p>
            <a:pPr algn="ctr"/>
            <a:r>
              <a:rPr lang="hr-HR" dirty="0" smtClean="0"/>
              <a:t>Uzmite u obzir da je na ovom fakultetu doktorirao i </a:t>
            </a:r>
            <a:r>
              <a:rPr lang="hr-HR" dirty="0" smtClean="0"/>
              <a:t>I</a:t>
            </a:r>
            <a:r>
              <a:rPr lang="hr-HR" dirty="0" smtClean="0"/>
              <a:t>vo Andrić</a:t>
            </a:r>
          </a:p>
          <a:p>
            <a:pPr algn="ctr">
              <a:buNone/>
            </a:pP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139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doc. dr. sc. Tanja Brešan Ančić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 dr. sc. Tanja Brešan Ančić</dc:title>
  <dc:creator>Korisnik</dc:creator>
  <cp:lastModifiedBy>Korisnik</cp:lastModifiedBy>
  <cp:revision>3</cp:revision>
  <dcterms:created xsi:type="dcterms:W3CDTF">2019-06-13T19:51:53Z</dcterms:created>
  <dcterms:modified xsi:type="dcterms:W3CDTF">2019-06-13T20:14:11Z</dcterms:modified>
</cp:coreProperties>
</file>