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 smtClean="0"/>
              <a:t>Erasmus</a:t>
            </a:r>
            <a:r>
              <a:rPr lang="hr-HR" dirty="0" smtClean="0"/>
              <a:t> + mobilnost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Gordan Matas i Snježana </a:t>
            </a:r>
            <a:r>
              <a:rPr lang="hr-HR" dirty="0" err="1" smtClean="0"/>
              <a:t>Buble</a:t>
            </a:r>
            <a:endParaRPr lang="hr-HR" dirty="0" smtClean="0"/>
          </a:p>
          <a:p>
            <a:r>
              <a:rPr lang="hr-HR" dirty="0" smtClean="0"/>
              <a:t>Filozofski fakultet Skopje, Sjeverna Makedonija</a:t>
            </a:r>
          </a:p>
          <a:p>
            <a:endParaRPr lang="hr-HR" dirty="0"/>
          </a:p>
          <a:p>
            <a:r>
              <a:rPr lang="hr-HR" dirty="0" smtClean="0"/>
              <a:t>17.11.-22.11.2019.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97417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2397212"/>
            <a:ext cx="8534400" cy="3597188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120" y="59725"/>
            <a:ext cx="8534400" cy="5649097"/>
          </a:xfrm>
        </p:spPr>
        <p:txBody>
          <a:bodyPr>
            <a:normAutofit fontScale="40000" lnSpcReduction="20000"/>
          </a:bodyPr>
          <a:lstStyle/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r>
              <a:rPr lang="hr-HR" sz="5900" dirty="0" smtClean="0"/>
              <a:t>Domaćin:</a:t>
            </a:r>
          </a:p>
          <a:p>
            <a:r>
              <a:rPr lang="hr-HR" sz="5900" dirty="0" smtClean="0"/>
              <a:t>Prof. dr. Ratko </a:t>
            </a:r>
            <a:r>
              <a:rPr lang="hr-HR" sz="5900" dirty="0" err="1" smtClean="0"/>
              <a:t>Duev</a:t>
            </a:r>
            <a:endParaRPr lang="hr-HR" sz="5900" dirty="0" smtClean="0"/>
          </a:p>
          <a:p>
            <a:r>
              <a:rPr lang="hr-HR" sz="5900" dirty="0" smtClean="0"/>
              <a:t>Dekan</a:t>
            </a:r>
          </a:p>
          <a:p>
            <a:endParaRPr lang="hr-HR" sz="5900" dirty="0"/>
          </a:p>
          <a:p>
            <a:r>
              <a:rPr lang="hr-HR" sz="5900" dirty="0" smtClean="0"/>
              <a:t>Sveučilište Sv. </a:t>
            </a:r>
            <a:r>
              <a:rPr lang="hr-HR" sz="5900" dirty="0" err="1" smtClean="0"/>
              <a:t>Ćirila</a:t>
            </a:r>
            <a:r>
              <a:rPr lang="hr-HR" sz="5900" dirty="0" smtClean="0"/>
              <a:t> i Metoda</a:t>
            </a:r>
          </a:p>
          <a:p>
            <a:r>
              <a:rPr lang="hr-HR" sz="5900" dirty="0" smtClean="0"/>
              <a:t>Filozofski fakultet Skopje</a:t>
            </a:r>
          </a:p>
          <a:p>
            <a:r>
              <a:rPr lang="hr-HR" sz="5900" dirty="0" smtClean="0"/>
              <a:t>Sjeverna Makedonija</a:t>
            </a:r>
          </a:p>
          <a:p>
            <a:r>
              <a:rPr lang="hr-HR" sz="5900" dirty="0" err="1" smtClean="0"/>
              <a:t>Goce</a:t>
            </a:r>
            <a:r>
              <a:rPr lang="hr-HR" sz="5900" dirty="0" smtClean="0"/>
              <a:t> </a:t>
            </a:r>
            <a:r>
              <a:rPr lang="hr-HR" sz="5900" dirty="0" err="1" smtClean="0"/>
              <a:t>Delchev</a:t>
            </a:r>
            <a:r>
              <a:rPr lang="hr-HR" sz="5900" dirty="0" smtClean="0"/>
              <a:t> </a:t>
            </a:r>
            <a:r>
              <a:rPr lang="hr-HR" sz="5900" dirty="0" err="1" smtClean="0"/>
              <a:t>Blvd</a:t>
            </a:r>
            <a:r>
              <a:rPr lang="hr-HR" sz="5900" dirty="0" smtClean="0"/>
              <a:t>. 9A</a:t>
            </a:r>
          </a:p>
          <a:p>
            <a:r>
              <a:rPr lang="hr-HR" sz="5900" dirty="0" smtClean="0"/>
              <a:t>1000 Skopje</a:t>
            </a:r>
          </a:p>
          <a:p>
            <a:r>
              <a:rPr lang="hr-HR" sz="5900" dirty="0" smtClean="0"/>
              <a:t>Sjeverna Makedonija</a:t>
            </a:r>
          </a:p>
          <a:p>
            <a:r>
              <a:rPr lang="hr-HR" sz="5900" dirty="0" smtClean="0"/>
              <a:t>+389 3116 528</a:t>
            </a:r>
            <a:endParaRPr lang="hr-HR" sz="5900" dirty="0"/>
          </a:p>
        </p:txBody>
      </p:sp>
    </p:spTree>
    <p:extLst>
      <p:ext uri="{BB962C8B-B14F-4D97-AF65-F5344CB8AC3E}">
        <p14:creationId xmlns:p14="http://schemas.microsoft.com/office/powerpoint/2010/main" val="2384304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6059" y="672070"/>
            <a:ext cx="8534401" cy="472989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6059" y="1439561"/>
            <a:ext cx="8534400" cy="3799704"/>
          </a:xfrm>
        </p:spPr>
        <p:txBody>
          <a:bodyPr>
            <a:normAutofit/>
          </a:bodyPr>
          <a:lstStyle/>
          <a:p>
            <a:r>
              <a:rPr lang="hr-HR" dirty="0" smtClean="0"/>
              <a:t>Tijekom petodnevnog boravka na Filozofskom fakultetu u Skopju održali smo sastanke sa sljedećim djelatnicima fakulteta:</a:t>
            </a:r>
          </a:p>
          <a:p>
            <a:r>
              <a:rPr lang="hr-HR" dirty="0" smtClean="0"/>
              <a:t>Dekan, </a:t>
            </a:r>
            <a:r>
              <a:rPr lang="hr-HR" dirty="0" err="1" smtClean="0"/>
              <a:t>prof.dr</a:t>
            </a:r>
            <a:r>
              <a:rPr lang="hr-HR" dirty="0" smtClean="0"/>
              <a:t>. Ratko </a:t>
            </a:r>
            <a:r>
              <a:rPr lang="hr-HR" dirty="0" err="1" smtClean="0"/>
              <a:t>Duev</a:t>
            </a:r>
            <a:endParaRPr lang="hr-HR" dirty="0" smtClean="0"/>
          </a:p>
          <a:p>
            <a:r>
              <a:rPr lang="hr-HR" dirty="0" smtClean="0"/>
              <a:t>Prodekanica za znanost i međunarodnu suradnju prof. dr. Maja </a:t>
            </a:r>
            <a:r>
              <a:rPr lang="hr-HR" dirty="0" err="1" smtClean="0"/>
              <a:t>Gerovska</a:t>
            </a:r>
            <a:r>
              <a:rPr lang="hr-HR" dirty="0" smtClean="0"/>
              <a:t> </a:t>
            </a:r>
            <a:r>
              <a:rPr lang="hr-HR" dirty="0" err="1" smtClean="0"/>
              <a:t>Mitev</a:t>
            </a:r>
            <a:endParaRPr lang="hr-HR" dirty="0" smtClean="0"/>
          </a:p>
          <a:p>
            <a:r>
              <a:rPr lang="hr-HR" dirty="0" err="1" smtClean="0"/>
              <a:t>Prof.dr</a:t>
            </a:r>
            <a:r>
              <a:rPr lang="hr-HR" dirty="0" smtClean="0"/>
              <a:t>. Elizabeta </a:t>
            </a:r>
            <a:r>
              <a:rPr lang="hr-HR" dirty="0" err="1" smtClean="0"/>
              <a:t>Tomevska</a:t>
            </a:r>
            <a:r>
              <a:rPr lang="hr-HR" dirty="0" smtClean="0"/>
              <a:t> </a:t>
            </a:r>
            <a:r>
              <a:rPr lang="hr-HR" smtClean="0"/>
              <a:t>Ilievska</a:t>
            </a:r>
            <a:endParaRPr lang="hr-HR" dirty="0" smtClean="0"/>
          </a:p>
          <a:p>
            <a:r>
              <a:rPr lang="hr-HR" dirty="0" smtClean="0"/>
              <a:t>Prof. dr. Alma </a:t>
            </a:r>
            <a:r>
              <a:rPr lang="hr-HR" dirty="0" err="1" smtClean="0"/>
              <a:t>Tasevska</a:t>
            </a:r>
            <a:endParaRPr lang="hr-HR" dirty="0" smtClean="0"/>
          </a:p>
          <a:p>
            <a:r>
              <a:rPr lang="hr-HR" dirty="0" smtClean="0"/>
              <a:t>Sa svim navedenim kontaktima obavili smo </a:t>
            </a:r>
            <a:r>
              <a:rPr lang="hr-HR" dirty="0" err="1" smtClean="0"/>
              <a:t>nioz</a:t>
            </a:r>
            <a:r>
              <a:rPr lang="hr-HR" dirty="0" smtClean="0"/>
              <a:t> detaljnih razgovora i usporedili studijske programe te razmotrili mogućnosti suradnje na preddiplomskoj, diplomskoj i doktorskoj razini. Poseban interes pokazan je za uspostavu zajedničke ljetne škole, kao i zajedničkog zbornika radova.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03951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586" y="2015981"/>
            <a:ext cx="8534400" cy="1507067"/>
          </a:xfrm>
        </p:spPr>
        <p:txBody>
          <a:bodyPr>
            <a:normAutofit/>
          </a:bodyPr>
          <a:lstStyle/>
          <a:p>
            <a:r>
              <a:rPr lang="hr-HR" sz="2400" dirty="0" smtClean="0"/>
              <a:t>Praktični savjeti:</a:t>
            </a:r>
            <a:br>
              <a:rPr lang="hr-HR" sz="2400" dirty="0" smtClean="0"/>
            </a:br>
            <a:r>
              <a:rPr lang="hr-HR" sz="2400" dirty="0" smtClean="0"/>
              <a:t>Na vrijeme rezervirajte smještaj i kupite </a:t>
            </a:r>
            <a:r>
              <a:rPr lang="hr-HR" sz="2400" dirty="0" err="1" smtClean="0"/>
              <a:t>avio</a:t>
            </a:r>
            <a:r>
              <a:rPr lang="hr-HR" sz="2400" dirty="0" smtClean="0"/>
              <a:t> karte. Privatni smještaj je povoljniji od hotela.</a:t>
            </a:r>
            <a:endParaRPr lang="hr-H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877" y="-1900880"/>
            <a:ext cx="8534400" cy="3615267"/>
          </a:xfrm>
        </p:spPr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60697980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19</TotalTime>
  <Words>141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Century Gothic</vt:lpstr>
      <vt:lpstr>Wingdings 3</vt:lpstr>
      <vt:lpstr>Slice</vt:lpstr>
      <vt:lpstr>Erasmus + mobilnost</vt:lpstr>
      <vt:lpstr>PowerPoint Presentation</vt:lpstr>
      <vt:lpstr>PowerPoint Presentation</vt:lpstr>
      <vt:lpstr>Praktični savjeti: Na vrijeme rezervirajte smještaj i kupite avio karte. Privatni smještaj je povoljniji od hotela.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Erasmus + mobilnost</dc:title>
  <dc:creator>korisnik1</dc:creator>
  <cp:lastModifiedBy>korisnik1</cp:lastModifiedBy>
  <cp:revision>3</cp:revision>
  <cp:lastPrinted>2019-11-27T09:57:05Z</cp:lastPrinted>
  <dcterms:created xsi:type="dcterms:W3CDTF">2019-11-27T09:38:14Z</dcterms:created>
  <dcterms:modified xsi:type="dcterms:W3CDTF">2019-11-27T12:04:36Z</dcterms:modified>
</cp:coreProperties>
</file>