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client=firefox-b-d&amp;q=eka+university+rig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/>
              <a:t>Erasmus</a:t>
            </a:r>
            <a:r>
              <a:rPr lang="hr-HR" dirty="0"/>
              <a:t> + mobilnost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Izv.prof.dr.sc. Gordan Matas</a:t>
            </a:r>
          </a:p>
          <a:p>
            <a:r>
              <a:rPr lang="hr-HR" dirty="0"/>
              <a:t>Sveučilište EKA, Riga, Latvija</a:t>
            </a:r>
          </a:p>
          <a:p>
            <a:endParaRPr lang="hr-HR" dirty="0"/>
          </a:p>
          <a:p>
            <a:r>
              <a:rPr lang="hr-HR" dirty="0"/>
              <a:t>23.05.- 27.05.2022.</a:t>
            </a:r>
          </a:p>
        </p:txBody>
      </p:sp>
    </p:spTree>
    <p:extLst>
      <p:ext uri="{BB962C8B-B14F-4D97-AF65-F5344CB8AC3E}">
        <p14:creationId xmlns:p14="http://schemas.microsoft.com/office/powerpoint/2010/main" val="797417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2397212"/>
            <a:ext cx="8534400" cy="3597188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120" y="59725"/>
            <a:ext cx="8534400" cy="5649097"/>
          </a:xfrm>
        </p:spPr>
        <p:txBody>
          <a:bodyPr>
            <a:normAutofit fontScale="40000" lnSpcReduction="20000"/>
          </a:bodyPr>
          <a:lstStyle/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r>
              <a:rPr lang="hr-HR" sz="5900" dirty="0"/>
              <a:t>Domaćin:</a:t>
            </a:r>
          </a:p>
          <a:p>
            <a:r>
              <a:rPr lang="hr-HR" sz="5900" dirty="0"/>
              <a:t>Prof. dr. Larisa Turuševa</a:t>
            </a:r>
          </a:p>
          <a:p>
            <a:r>
              <a:rPr lang="hr-HR" sz="5900" dirty="0"/>
              <a:t>Pročelnica odsjeka za engleski jezik i prevođenje</a:t>
            </a:r>
          </a:p>
          <a:p>
            <a:endParaRPr lang="hr-HR" sz="5900" dirty="0"/>
          </a:p>
          <a:p>
            <a:r>
              <a:rPr lang="hr-HR" sz="5900" dirty="0"/>
              <a:t>Sveučilište EKA</a:t>
            </a:r>
          </a:p>
          <a:p>
            <a:r>
              <a:rPr lang="hr-HR" sz="5900" dirty="0"/>
              <a:t>Riga</a:t>
            </a:r>
          </a:p>
          <a:p>
            <a:r>
              <a:rPr lang="hr-HR" sz="5900" dirty="0"/>
              <a:t>Latvija</a:t>
            </a:r>
          </a:p>
          <a:p>
            <a:r>
              <a:rPr lang="hr-HR" sz="7000" dirty="0"/>
              <a:t>Lomonosova 1, Korp 5, Riga, Latvija</a:t>
            </a:r>
          </a:p>
          <a:p>
            <a:r>
              <a:rPr lang="hr-HR" sz="7200" dirty="0">
                <a:hlinkClick r:id="rId2"/>
              </a:rPr>
              <a:t>+371 20 009 053</a:t>
            </a:r>
            <a:endParaRPr lang="hr-HR" sz="7000" dirty="0"/>
          </a:p>
        </p:txBody>
      </p:sp>
    </p:spTree>
    <p:extLst>
      <p:ext uri="{BB962C8B-B14F-4D97-AF65-F5344CB8AC3E}">
        <p14:creationId xmlns:p14="http://schemas.microsoft.com/office/powerpoint/2010/main" val="2384304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6059" y="672070"/>
            <a:ext cx="8534401" cy="472989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6059" y="1439561"/>
            <a:ext cx="8534400" cy="3799704"/>
          </a:xfrm>
        </p:spPr>
        <p:txBody>
          <a:bodyPr>
            <a:normAutofit/>
          </a:bodyPr>
          <a:lstStyle/>
          <a:p>
            <a:r>
              <a:rPr lang="hr-HR" dirty="0"/>
              <a:t>Tijekom petodnevnog boravka na sveučilištu u Rigi održao sam sastanke sa sljedećim djelatnicima fakulteta:</a:t>
            </a:r>
          </a:p>
          <a:p>
            <a:r>
              <a:rPr lang="hr-HR" dirty="0"/>
              <a:t>Pročelnica odsjeka za engleski jezik i prevođenje: prof.dr. Larisa Turuševa</a:t>
            </a:r>
          </a:p>
          <a:p>
            <a:r>
              <a:rPr lang="hr-HR" dirty="0"/>
              <a:t>Članovi administrativnog ureda za međunarodnu suradnju: Marina Tihomirova</a:t>
            </a:r>
          </a:p>
          <a:p>
            <a:r>
              <a:rPr lang="hr-HR" dirty="0"/>
              <a:t>Sa svim navedenim kontaktima obavio sam niz detaljnih razgovora i razmotrio mogućnosti suradnje na preddiplomskoj, diplomskoj i doktorskoj razini. Poseban interes pokazan je za uspostavu suradnje unutar Erasmus+ projekta i to u pitanjima multikulturalizma, identiteta i migracija.</a:t>
            </a:r>
          </a:p>
        </p:txBody>
      </p:sp>
    </p:spTree>
    <p:extLst>
      <p:ext uri="{BB962C8B-B14F-4D97-AF65-F5344CB8AC3E}">
        <p14:creationId xmlns:p14="http://schemas.microsoft.com/office/powerpoint/2010/main" val="2703951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6" y="2015981"/>
            <a:ext cx="8534400" cy="1507067"/>
          </a:xfrm>
        </p:spPr>
        <p:txBody>
          <a:bodyPr>
            <a:normAutofit/>
          </a:bodyPr>
          <a:lstStyle/>
          <a:p>
            <a:r>
              <a:rPr lang="hr-HR" sz="2400" dirty="0"/>
              <a:t>Praktični savjeti:</a:t>
            </a:r>
            <a:br>
              <a:rPr lang="hr-HR" sz="2400" dirty="0"/>
            </a:br>
            <a:r>
              <a:rPr lang="hr-HR" sz="2400" dirty="0"/>
              <a:t>Na vrijeme rezervirajte smještaj i kupite </a:t>
            </a:r>
            <a:r>
              <a:rPr lang="hr-HR" sz="2400" dirty="0" err="1"/>
              <a:t>avio</a:t>
            </a:r>
            <a:r>
              <a:rPr lang="hr-HR" sz="2400" dirty="0"/>
              <a:t> karte. Privatni smještaj je povoljniji od hotela.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877" y="-1900880"/>
            <a:ext cx="8534400" cy="3615267"/>
          </a:xfr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6069798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68</TotalTime>
  <Words>156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Slice</vt:lpstr>
      <vt:lpstr>Erasmus + mobilnost</vt:lpstr>
      <vt:lpstr>PowerPoint Presentation</vt:lpstr>
      <vt:lpstr>PowerPoint Presentation</vt:lpstr>
      <vt:lpstr>Praktični savjeti: Na vrijeme rezervirajte smještaj i kupite avio karte. Privatni smještaj je povoljniji od hotela.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 + mobilnost</dc:title>
  <dc:creator>korisnik1</dc:creator>
  <cp:lastModifiedBy>Gordan Matas</cp:lastModifiedBy>
  <cp:revision>11</cp:revision>
  <cp:lastPrinted>2019-11-27T09:57:05Z</cp:lastPrinted>
  <dcterms:created xsi:type="dcterms:W3CDTF">2019-11-27T09:38:14Z</dcterms:created>
  <dcterms:modified xsi:type="dcterms:W3CDTF">2022-05-31T10:34:17Z</dcterms:modified>
</cp:coreProperties>
</file>