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Erasmus</a:t>
            </a:r>
            <a:r>
              <a:rPr lang="hr-HR" dirty="0" smtClean="0"/>
              <a:t> + mobilnost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Izv.prof.dr.sc. Gordan Matas</a:t>
            </a:r>
            <a:endParaRPr lang="hr-HR" dirty="0" smtClean="0"/>
          </a:p>
          <a:p>
            <a:r>
              <a:rPr lang="hr-HR" dirty="0" smtClean="0"/>
              <a:t>Sveučilište Las Palmas, Gran Canaria, Španjolska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29.11.- 03.12.2021.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5900" dirty="0" smtClean="0"/>
              <a:t>Domaćin:</a:t>
            </a:r>
          </a:p>
          <a:p>
            <a:r>
              <a:rPr lang="hr-HR" sz="5900" dirty="0" smtClean="0"/>
              <a:t>Prof. dr</a:t>
            </a:r>
            <a:r>
              <a:rPr lang="hr-HR" sz="5900" dirty="0" smtClean="0"/>
              <a:t>. Gina Oxbrow</a:t>
            </a:r>
            <a:endParaRPr lang="hr-HR" sz="5900" dirty="0" smtClean="0"/>
          </a:p>
          <a:p>
            <a:r>
              <a:rPr lang="hr-HR" sz="5900" dirty="0" smtClean="0"/>
              <a:t>Prodekanica</a:t>
            </a:r>
            <a:r>
              <a:rPr lang="hr-HR" sz="5900" dirty="0" smtClean="0"/>
              <a:t> </a:t>
            </a:r>
            <a:r>
              <a:rPr lang="hr-HR" sz="5900" dirty="0" smtClean="0"/>
              <a:t>Filozofskog fakulteta u </a:t>
            </a:r>
            <a:r>
              <a:rPr lang="hr-HR" sz="5900" dirty="0" smtClean="0"/>
              <a:t>Las Palmasu</a:t>
            </a:r>
            <a:endParaRPr lang="hr-HR" sz="5900" dirty="0" smtClean="0"/>
          </a:p>
          <a:p>
            <a:endParaRPr lang="hr-HR" sz="5900" dirty="0"/>
          </a:p>
          <a:p>
            <a:r>
              <a:rPr lang="hr-HR" sz="5900" dirty="0" smtClean="0"/>
              <a:t>Sveučilište </a:t>
            </a:r>
            <a:r>
              <a:rPr lang="hr-HR" sz="5900" dirty="0" smtClean="0"/>
              <a:t>Las Palmas</a:t>
            </a:r>
            <a:endParaRPr lang="hr-HR" sz="5900" dirty="0" smtClean="0"/>
          </a:p>
          <a:p>
            <a:r>
              <a:rPr lang="hr-HR" sz="5900" dirty="0" smtClean="0"/>
              <a:t>Filozofski fakultet u </a:t>
            </a:r>
            <a:r>
              <a:rPr lang="hr-HR" sz="5900" dirty="0" smtClean="0"/>
              <a:t>Las Palmasu</a:t>
            </a:r>
            <a:endParaRPr lang="hr-HR" sz="5900" dirty="0" smtClean="0"/>
          </a:p>
          <a:p>
            <a:r>
              <a:rPr lang="hr-HR" sz="5900" dirty="0" smtClean="0"/>
              <a:t>Španjolska</a:t>
            </a:r>
            <a:endParaRPr lang="hr-HR" sz="5900" dirty="0" smtClean="0"/>
          </a:p>
          <a:p>
            <a:r>
              <a:rPr lang="hr-HR" sz="7000" dirty="0" smtClean="0"/>
              <a:t>C. Juan de Quesada</a:t>
            </a:r>
            <a:r>
              <a:rPr lang="fr-FR" sz="7000" dirty="0" smtClean="0"/>
              <a:t>, </a:t>
            </a:r>
            <a:r>
              <a:rPr lang="hr-HR" sz="7000" dirty="0" smtClean="0"/>
              <a:t>35001</a:t>
            </a:r>
            <a:r>
              <a:rPr lang="fr-FR" sz="7000" dirty="0" smtClean="0"/>
              <a:t> </a:t>
            </a:r>
            <a:r>
              <a:rPr lang="hr-HR" sz="7000" dirty="0" smtClean="0"/>
              <a:t>Las Palmas, Španjolska</a:t>
            </a:r>
            <a:endParaRPr lang="hr-HR" sz="7000" dirty="0" smtClean="0"/>
          </a:p>
          <a:p>
            <a:r>
              <a:rPr lang="hr-HR" sz="7000" dirty="0" smtClean="0"/>
              <a:t>+</a:t>
            </a:r>
            <a:r>
              <a:rPr lang="hr-HR" sz="7000" dirty="0" smtClean="0"/>
              <a:t>34 928 45 </a:t>
            </a:r>
            <a:r>
              <a:rPr lang="hr-HR" sz="7000" dirty="0"/>
              <a:t>1</a:t>
            </a:r>
            <a:r>
              <a:rPr lang="hr-HR" sz="7000" dirty="0" smtClean="0"/>
              <a:t>0 </a:t>
            </a:r>
            <a:r>
              <a:rPr lang="hr-HR" sz="7000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 smtClean="0"/>
              <a:t>Tijekom petodnevnog boravka na Sveučilištu </a:t>
            </a:r>
            <a:r>
              <a:rPr lang="hr-HR" dirty="0" smtClean="0"/>
              <a:t>Las Palmas</a:t>
            </a:r>
            <a:r>
              <a:rPr lang="hr-HR" dirty="0" smtClean="0"/>
              <a:t> održao sam osam sati nastave studentima treće i četvrte godine anglistike iz područja američke književnosti. Pored toga održao sam </a:t>
            </a:r>
            <a:r>
              <a:rPr lang="hr-HR" dirty="0" smtClean="0"/>
              <a:t>sastanke sa sljedećim djelatnicima fakulteta:</a:t>
            </a:r>
          </a:p>
          <a:p>
            <a:r>
              <a:rPr lang="hr-HR" dirty="0" smtClean="0"/>
              <a:t>Prodekanica za međunarodnu suradnju</a:t>
            </a:r>
            <a:r>
              <a:rPr lang="hr-HR" dirty="0" smtClean="0"/>
              <a:t>, </a:t>
            </a:r>
            <a:r>
              <a:rPr lang="hr-HR" dirty="0" smtClean="0"/>
              <a:t>prof.dr. </a:t>
            </a:r>
            <a:r>
              <a:rPr lang="hr-HR" dirty="0" smtClean="0"/>
              <a:t>Gina Oxbrow</a:t>
            </a:r>
            <a:endParaRPr lang="hr-HR" dirty="0" smtClean="0"/>
          </a:p>
          <a:p>
            <a:r>
              <a:rPr lang="hr-HR" dirty="0" smtClean="0"/>
              <a:t>Članovi administrativnog ureda za međunarodnu suradnju</a:t>
            </a:r>
            <a:endParaRPr lang="hr-HR" dirty="0" smtClean="0"/>
          </a:p>
          <a:p>
            <a:r>
              <a:rPr lang="hr-HR" dirty="0" smtClean="0"/>
              <a:t>Sa svim navedenim kontaktima </a:t>
            </a:r>
            <a:r>
              <a:rPr lang="hr-HR" dirty="0" smtClean="0"/>
              <a:t>obavio sam </a:t>
            </a:r>
            <a:r>
              <a:rPr lang="hr-HR" dirty="0" smtClean="0"/>
              <a:t>niz detaljnih razgovora i </a:t>
            </a:r>
            <a:r>
              <a:rPr lang="hr-HR" dirty="0" smtClean="0"/>
              <a:t>razmotrio </a:t>
            </a:r>
            <a:r>
              <a:rPr lang="hr-HR" dirty="0" smtClean="0"/>
              <a:t>mogućnosti suradnje na preddiplomskoj, diplomskoj i doktorskoj razini. Poseban interes pokazan je za uspostavu suradnje unutar </a:t>
            </a:r>
            <a:r>
              <a:rPr lang="hr-HR" dirty="0" smtClean="0"/>
              <a:t>Erasmus+ </a:t>
            </a:r>
            <a:r>
              <a:rPr lang="hr-HR" dirty="0" smtClean="0"/>
              <a:t>projekta </a:t>
            </a:r>
            <a:r>
              <a:rPr lang="hr-HR" dirty="0" smtClean="0"/>
              <a:t>i to u pitanjima multikulturalizma, identiteta i migracija.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Praktični savjeti:</a:t>
            </a:r>
            <a:br>
              <a:rPr lang="hr-HR" sz="2400" dirty="0" smtClean="0"/>
            </a:br>
            <a:r>
              <a:rPr lang="hr-HR" sz="2400" dirty="0" smtClean="0"/>
              <a:t>Na vrijeme rezervirajte smještaj i kupite </a:t>
            </a:r>
            <a:r>
              <a:rPr lang="hr-HR" sz="2400" dirty="0" err="1" smtClean="0"/>
              <a:t>avio</a:t>
            </a:r>
            <a:r>
              <a:rPr lang="hr-HR" sz="2400" dirty="0" smtClean="0"/>
              <a:t> karte. Privatni smještaj je povoljniji od hotela.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</TotalTime>
  <Words>152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rezervirajte smještaj i kupite avio karte. Privatni smještaj je povoljniji od hotela.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</cp:lastModifiedBy>
  <cp:revision>10</cp:revision>
  <cp:lastPrinted>2019-11-27T09:57:05Z</cp:lastPrinted>
  <dcterms:created xsi:type="dcterms:W3CDTF">2019-11-27T09:38:14Z</dcterms:created>
  <dcterms:modified xsi:type="dcterms:W3CDTF">2021-12-16T11:41:05Z</dcterms:modified>
</cp:coreProperties>
</file>