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Erasmus</a:t>
            </a:r>
            <a:r>
              <a:rPr lang="hr-HR" dirty="0" smtClean="0"/>
              <a:t> + mobilnost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Gordan </a:t>
            </a:r>
            <a:r>
              <a:rPr lang="hr-HR" dirty="0" smtClean="0"/>
              <a:t>Matas, Snježana </a:t>
            </a:r>
            <a:r>
              <a:rPr lang="hr-HR" dirty="0" err="1" smtClean="0"/>
              <a:t>Buble</a:t>
            </a:r>
            <a:r>
              <a:rPr lang="hr-HR" dirty="0" smtClean="0"/>
              <a:t> i Ivana </a:t>
            </a:r>
            <a:r>
              <a:rPr lang="hr-HR" dirty="0" err="1" smtClean="0"/>
              <a:t>Bojčić</a:t>
            </a:r>
            <a:endParaRPr lang="hr-HR" dirty="0" smtClean="0"/>
          </a:p>
          <a:p>
            <a:r>
              <a:rPr lang="hr-HR" dirty="0" smtClean="0"/>
              <a:t>Sveučilište zapadne Bretanje, </a:t>
            </a:r>
            <a:r>
              <a:rPr lang="hr-HR" dirty="0" err="1" smtClean="0"/>
              <a:t>Brest</a:t>
            </a:r>
            <a:r>
              <a:rPr lang="hr-HR" dirty="0" smtClean="0"/>
              <a:t>, Francuska</a:t>
            </a:r>
            <a:endParaRPr lang="hr-HR" dirty="0" smtClean="0"/>
          </a:p>
          <a:p>
            <a:endParaRPr lang="hr-HR" dirty="0"/>
          </a:p>
          <a:p>
            <a:r>
              <a:rPr lang="hr-HR" dirty="0" smtClean="0"/>
              <a:t>02</a:t>
            </a:r>
            <a:r>
              <a:rPr lang="hr-HR" dirty="0" smtClean="0"/>
              <a:t>.12.-06.12.2019</a:t>
            </a:r>
            <a:r>
              <a:rPr lang="hr-HR" dirty="0" smtClean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97417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2397212"/>
            <a:ext cx="8534400" cy="3597188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120" y="59725"/>
            <a:ext cx="8534400" cy="5649097"/>
          </a:xfrm>
        </p:spPr>
        <p:txBody>
          <a:bodyPr>
            <a:normAutofit fontScale="40000" lnSpcReduction="20000"/>
          </a:bodyPr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r>
              <a:rPr lang="hr-HR" sz="5900" dirty="0" smtClean="0"/>
              <a:t>Domaćin:</a:t>
            </a:r>
          </a:p>
          <a:p>
            <a:r>
              <a:rPr lang="hr-HR" sz="5900" dirty="0" smtClean="0"/>
              <a:t>Prof. dr. </a:t>
            </a:r>
            <a:r>
              <a:rPr lang="hr-HR" sz="5900" dirty="0" err="1" smtClean="0"/>
              <a:t>Mohamed</a:t>
            </a:r>
            <a:r>
              <a:rPr lang="hr-HR" sz="5900" dirty="0" smtClean="0"/>
              <a:t> </a:t>
            </a:r>
            <a:r>
              <a:rPr lang="hr-HR" sz="5900" dirty="0" err="1" smtClean="0"/>
              <a:t>Saki</a:t>
            </a:r>
            <a:endParaRPr lang="hr-HR" sz="5900" dirty="0" smtClean="0"/>
          </a:p>
          <a:p>
            <a:r>
              <a:rPr lang="hr-HR" sz="5900" dirty="0" smtClean="0"/>
              <a:t>Dekan Filozofskog fakulteta u </a:t>
            </a:r>
            <a:r>
              <a:rPr lang="hr-HR" sz="5900" dirty="0" err="1" smtClean="0"/>
              <a:t>Brestu</a:t>
            </a:r>
            <a:endParaRPr lang="hr-HR" sz="5900" dirty="0" smtClean="0"/>
          </a:p>
          <a:p>
            <a:endParaRPr lang="hr-HR" sz="5900" dirty="0"/>
          </a:p>
          <a:p>
            <a:r>
              <a:rPr lang="hr-HR" sz="5900" dirty="0" smtClean="0"/>
              <a:t>Sveučilište </a:t>
            </a:r>
            <a:r>
              <a:rPr lang="hr-HR" sz="5900" dirty="0" smtClean="0"/>
              <a:t>zapadne Bretanje, </a:t>
            </a:r>
            <a:r>
              <a:rPr lang="hr-HR" sz="5900" dirty="0" err="1" smtClean="0"/>
              <a:t>Brest</a:t>
            </a:r>
            <a:endParaRPr lang="hr-HR" sz="5900" dirty="0" smtClean="0"/>
          </a:p>
          <a:p>
            <a:r>
              <a:rPr lang="hr-HR" sz="5900" dirty="0" smtClean="0"/>
              <a:t>Filozofski </a:t>
            </a:r>
            <a:r>
              <a:rPr lang="hr-HR" sz="5900" dirty="0" smtClean="0"/>
              <a:t>fakultet u </a:t>
            </a:r>
            <a:r>
              <a:rPr lang="hr-HR" sz="5900" dirty="0" err="1" smtClean="0"/>
              <a:t>Brestu</a:t>
            </a:r>
            <a:endParaRPr lang="hr-HR" sz="5900" dirty="0" smtClean="0"/>
          </a:p>
          <a:p>
            <a:r>
              <a:rPr lang="hr-HR" sz="5900" dirty="0" smtClean="0"/>
              <a:t>Francuska</a:t>
            </a:r>
            <a:endParaRPr lang="hr-HR" sz="5900" dirty="0" smtClean="0"/>
          </a:p>
          <a:p>
            <a:r>
              <a:rPr lang="fr-FR" sz="7000" dirty="0"/>
              <a:t>3 Rue des Archives, 29238 Brest, </a:t>
            </a:r>
            <a:r>
              <a:rPr lang="fr-FR" sz="7000" dirty="0" err="1"/>
              <a:t>Francuska</a:t>
            </a:r>
            <a:endParaRPr lang="hr-HR" sz="7000" dirty="0" smtClean="0"/>
          </a:p>
          <a:p>
            <a:r>
              <a:rPr lang="hr-HR" sz="7000" dirty="0" smtClean="0"/>
              <a:t>+</a:t>
            </a:r>
            <a:r>
              <a:rPr lang="hr-HR" sz="7000" dirty="0" smtClean="0"/>
              <a:t>33 </a:t>
            </a:r>
            <a:r>
              <a:rPr lang="hr-HR" sz="7000" dirty="0"/>
              <a:t>2 98 01 60 00</a:t>
            </a:r>
            <a:endParaRPr lang="hr-HR" sz="7000" dirty="0"/>
          </a:p>
        </p:txBody>
      </p:sp>
    </p:spTree>
    <p:extLst>
      <p:ext uri="{BB962C8B-B14F-4D97-AF65-F5344CB8AC3E}">
        <p14:creationId xmlns:p14="http://schemas.microsoft.com/office/powerpoint/2010/main" val="2384304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6059" y="672070"/>
            <a:ext cx="8534401" cy="472989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6059" y="1439561"/>
            <a:ext cx="8534400" cy="3799704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Tijekom petodnevnog boravka na </a:t>
            </a:r>
            <a:r>
              <a:rPr lang="hr-HR" dirty="0" smtClean="0"/>
              <a:t>Sveučilištu zapadne Bretanje u </a:t>
            </a:r>
            <a:r>
              <a:rPr lang="hr-HR" dirty="0" err="1" smtClean="0"/>
              <a:t>Brestu</a:t>
            </a:r>
            <a:r>
              <a:rPr lang="hr-HR" dirty="0" smtClean="0"/>
              <a:t> </a:t>
            </a:r>
            <a:r>
              <a:rPr lang="hr-HR" dirty="0" smtClean="0"/>
              <a:t>održali smo sastanke sa sljedećim djelatnicima fakulteta:</a:t>
            </a:r>
          </a:p>
          <a:p>
            <a:r>
              <a:rPr lang="hr-HR" dirty="0" smtClean="0"/>
              <a:t>Dekan, </a:t>
            </a:r>
            <a:r>
              <a:rPr lang="hr-HR" dirty="0" err="1" smtClean="0"/>
              <a:t>prof.dr</a:t>
            </a:r>
            <a:r>
              <a:rPr lang="hr-HR" dirty="0" smtClean="0"/>
              <a:t>. </a:t>
            </a:r>
            <a:r>
              <a:rPr lang="hr-HR" dirty="0" err="1" smtClean="0"/>
              <a:t>Mohamed</a:t>
            </a:r>
            <a:r>
              <a:rPr lang="hr-HR" dirty="0" smtClean="0"/>
              <a:t> </a:t>
            </a:r>
            <a:r>
              <a:rPr lang="hr-HR" dirty="0" err="1" smtClean="0"/>
              <a:t>Saki</a:t>
            </a:r>
            <a:endParaRPr lang="hr-HR" dirty="0" smtClean="0"/>
          </a:p>
          <a:p>
            <a:r>
              <a:rPr lang="hr-HR" dirty="0" smtClean="0"/>
              <a:t>Direktorica</a:t>
            </a:r>
            <a:r>
              <a:rPr lang="hr-HR" dirty="0" smtClean="0"/>
              <a:t> ureda </a:t>
            </a:r>
            <a:r>
              <a:rPr lang="hr-HR" dirty="0" smtClean="0"/>
              <a:t>za </a:t>
            </a:r>
            <a:r>
              <a:rPr lang="hr-HR" dirty="0" smtClean="0"/>
              <a:t>međunarodnu </a:t>
            </a:r>
            <a:r>
              <a:rPr lang="hr-HR" dirty="0" smtClean="0"/>
              <a:t>suradnju </a:t>
            </a:r>
            <a:r>
              <a:rPr lang="hr-HR" dirty="0" smtClean="0"/>
              <a:t>Lea </a:t>
            </a:r>
            <a:r>
              <a:rPr lang="hr-HR" dirty="0" err="1" smtClean="0"/>
              <a:t>Sharkey</a:t>
            </a:r>
            <a:endParaRPr lang="hr-HR" dirty="0" smtClean="0"/>
          </a:p>
          <a:p>
            <a:r>
              <a:rPr lang="hr-HR" dirty="0" smtClean="0"/>
              <a:t>Prof. </a:t>
            </a:r>
            <a:r>
              <a:rPr lang="hr-HR" dirty="0" err="1" smtClean="0"/>
              <a:t>Isabelle</a:t>
            </a:r>
            <a:r>
              <a:rPr lang="hr-HR" dirty="0" smtClean="0"/>
              <a:t> </a:t>
            </a:r>
            <a:r>
              <a:rPr lang="hr-HR" dirty="0" err="1" smtClean="0"/>
              <a:t>Lagattu</a:t>
            </a:r>
            <a:r>
              <a:rPr lang="hr-HR" dirty="0" smtClean="0"/>
              <a:t>, Direktorica centra za strane jezike</a:t>
            </a:r>
            <a:endParaRPr lang="hr-HR" dirty="0" smtClean="0"/>
          </a:p>
          <a:p>
            <a:r>
              <a:rPr lang="hr-HR" dirty="0" err="1" smtClean="0"/>
              <a:t>Delphine</a:t>
            </a:r>
            <a:r>
              <a:rPr lang="hr-HR" dirty="0" smtClean="0"/>
              <a:t> </a:t>
            </a:r>
            <a:r>
              <a:rPr lang="hr-HR" dirty="0" err="1" smtClean="0"/>
              <a:t>Muths</a:t>
            </a:r>
            <a:r>
              <a:rPr lang="hr-HR" dirty="0" smtClean="0"/>
              <a:t> – glavna koordinatorica projekta SEA-EU</a:t>
            </a:r>
          </a:p>
          <a:p>
            <a:r>
              <a:rPr lang="hr-HR" dirty="0" err="1" smtClean="0"/>
              <a:t>Nathan</a:t>
            </a:r>
            <a:r>
              <a:rPr lang="hr-HR" dirty="0" smtClean="0"/>
              <a:t> </a:t>
            </a:r>
            <a:r>
              <a:rPr lang="hr-HR" dirty="0" err="1" smtClean="0"/>
              <a:t>Le</a:t>
            </a:r>
            <a:r>
              <a:rPr lang="hr-HR" dirty="0" smtClean="0"/>
              <a:t> </a:t>
            </a:r>
            <a:r>
              <a:rPr lang="hr-HR" dirty="0" err="1" smtClean="0"/>
              <a:t>Floch</a:t>
            </a:r>
            <a:r>
              <a:rPr lang="hr-HR" dirty="0" smtClean="0"/>
              <a:t> </a:t>
            </a:r>
            <a:r>
              <a:rPr lang="hr-HR" smtClean="0"/>
              <a:t>– ured </a:t>
            </a:r>
            <a:r>
              <a:rPr lang="hr-HR" dirty="0" smtClean="0"/>
              <a:t>za međunarodnu suradnju, odjel Europa </a:t>
            </a:r>
            <a:r>
              <a:rPr lang="hr-HR" smtClean="0"/>
              <a:t>i Azija</a:t>
            </a:r>
            <a:endParaRPr lang="hr-HR" dirty="0" smtClean="0"/>
          </a:p>
          <a:p>
            <a:r>
              <a:rPr lang="hr-HR" dirty="0" smtClean="0"/>
              <a:t>Sa svim navedenim kontaktima obavili smo </a:t>
            </a:r>
            <a:r>
              <a:rPr lang="hr-HR" dirty="0" smtClean="0"/>
              <a:t>niz </a:t>
            </a:r>
            <a:r>
              <a:rPr lang="hr-HR" dirty="0" smtClean="0"/>
              <a:t>detaljnih razgovora i </a:t>
            </a:r>
            <a:r>
              <a:rPr lang="hr-HR" dirty="0" smtClean="0"/>
              <a:t>razmotrili </a:t>
            </a:r>
            <a:r>
              <a:rPr lang="hr-HR" dirty="0" smtClean="0"/>
              <a:t>mogućnosti suradnje na preddiplomskoj, diplomskoj i doktorskoj razini. Poseban interes pokazan je za uspostavu </a:t>
            </a:r>
            <a:r>
              <a:rPr lang="hr-HR" dirty="0" smtClean="0"/>
              <a:t>suradnje unutar SEA-EU projekta i to u pitanjima multikulturalizma, identiteta i migracija.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03951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86" y="2015981"/>
            <a:ext cx="8534400" cy="1507067"/>
          </a:xfrm>
        </p:spPr>
        <p:txBody>
          <a:bodyPr>
            <a:normAutofit/>
          </a:bodyPr>
          <a:lstStyle/>
          <a:p>
            <a:r>
              <a:rPr lang="hr-HR" sz="2400" dirty="0" smtClean="0"/>
              <a:t>Praktični savjeti:</a:t>
            </a:r>
            <a:br>
              <a:rPr lang="hr-HR" sz="2400" dirty="0" smtClean="0"/>
            </a:br>
            <a:r>
              <a:rPr lang="hr-HR" sz="2400" dirty="0" smtClean="0"/>
              <a:t>Na vrijeme rezervirajte smještaj i kupite </a:t>
            </a:r>
            <a:r>
              <a:rPr lang="hr-HR" sz="2400" dirty="0" err="1" smtClean="0"/>
              <a:t>avio</a:t>
            </a:r>
            <a:r>
              <a:rPr lang="hr-HR" sz="2400" dirty="0" smtClean="0"/>
              <a:t> karte. Privatni smještaj je povoljniji od hotela.</a:t>
            </a:r>
            <a:endParaRPr lang="hr-H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877" y="-1900880"/>
            <a:ext cx="8534400" cy="3615267"/>
          </a:xfrm>
        </p:spPr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60697980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39</TotalTime>
  <Words>165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Century Gothic</vt:lpstr>
      <vt:lpstr>Wingdings 3</vt:lpstr>
      <vt:lpstr>Slice</vt:lpstr>
      <vt:lpstr>Erasmus + mobilnost</vt:lpstr>
      <vt:lpstr>PowerPoint Presentation</vt:lpstr>
      <vt:lpstr>PowerPoint Presentation</vt:lpstr>
      <vt:lpstr>Praktični savjeti: Na vrijeme rezervirajte smještaj i kupite avio karte. Privatni smještaj je povoljniji od hotela.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 + mobilnost</dc:title>
  <dc:creator>korisnik1</dc:creator>
  <cp:lastModifiedBy>korisnik1</cp:lastModifiedBy>
  <cp:revision>6</cp:revision>
  <cp:lastPrinted>2019-11-27T09:57:05Z</cp:lastPrinted>
  <dcterms:created xsi:type="dcterms:W3CDTF">2019-11-27T09:38:14Z</dcterms:created>
  <dcterms:modified xsi:type="dcterms:W3CDTF">2019-12-16T12:12:52Z</dcterms:modified>
</cp:coreProperties>
</file>