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7" r:id="rId3"/>
    <p:sldId id="283" r:id="rId4"/>
    <p:sldId id="284" r:id="rId5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B644BA-A108-45CC-9C3A-B2D8F30585D7}" type="datetime1">
              <a:rPr lang="hr-HR" smtClean="0"/>
              <a:t>19.4.2024.</a:t>
            </a:fld>
            <a:endParaRPr lang="hr-HR" dirty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BC30-6FA0-40ED-9C6B-E2C2366AFACF}" type="datetime1">
              <a:rPr lang="hr-HR" smtClean="0"/>
              <a:pPr/>
              <a:t>19.4.2024.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24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87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32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/>
          </a:p>
        </p:txBody>
      </p:sp>
      <p:sp>
        <p:nvSpPr>
          <p:cNvPr id="12" name="Rezervirano mjesto za sliku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Umetnite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hr-HR" noProof="0"/>
              <a:t>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ike_važan teks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za sliku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noProof="0"/>
              <a:t>Umetnite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7" name="Rezervirano mjesto za sliku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hr-HR" noProof="0"/>
              <a:t>Umetnite sliku</a:t>
            </a:r>
          </a:p>
        </p:txBody>
      </p:sp>
      <p:sp>
        <p:nvSpPr>
          <p:cNvPr id="20" name="Rezervirano mjesto za broj slajd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5" name="Rezervirano mjesto za broj slajd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tva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Umetnite sliku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hr-HR" noProof="0"/>
              <a:t>NASLOV</a:t>
            </a:r>
          </a:p>
        </p:txBody>
      </p:sp>
      <p:sp>
        <p:nvSpPr>
          <p:cNvPr id="17" name="Rezervirano mjesto za tekst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Naziv</a:t>
            </a:r>
          </a:p>
        </p:txBody>
      </p:sp>
      <p:sp>
        <p:nvSpPr>
          <p:cNvPr id="18" name="Rezervirano mjesto za tekst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Telefon</a:t>
            </a:r>
          </a:p>
        </p:txBody>
      </p:sp>
      <p:sp>
        <p:nvSpPr>
          <p:cNvPr id="19" name="Rezervirano mjesto za tekst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Adresa e-pošte</a:t>
            </a:r>
          </a:p>
        </p:txBody>
      </p:sp>
      <p:sp>
        <p:nvSpPr>
          <p:cNvPr id="20" name="Rezervirano mjesto za tekst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Web-mjesto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28" name="Rezervirano mjesto za sadržaj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29" name="Rezervirano mjesto za sadržaj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30" name="Rezervirano mjesto za sadržaj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hr-HR" noProof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hr-HR" noProof="0"/>
              <a:t>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hr-HR" noProof="0"/>
              <a:t>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Elipsa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9" name="Elipsa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  <p:sp>
        <p:nvSpPr>
          <p:cNvPr id="9" name="Rezervirano mjesto za sadržaj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  <p:sp>
        <p:nvSpPr>
          <p:cNvPr id="9" name="Rezervirano mjesto za sadržaj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0" name="Rezervirano mjesto za sadržaj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  <p:sp>
        <p:nvSpPr>
          <p:cNvPr id="9" name="Rezervirano mjesto za tekst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tekst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1" name="Rezervirano mjesto za sadržaj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2" name="Rezervirano mjesto za sadržaj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0"/>
          </a:p>
        </p:txBody>
      </p:sp>
      <p:sp>
        <p:nvSpPr>
          <p:cNvPr id="12" name="Rezervirano mjesto za sliku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Umetnite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hr-HR" noProof="0"/>
              <a:t>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8" name="Rezervirano mjesto za broj slajd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1" name="Rezervirano mjesto za sliku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Umetnite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hr-HR" noProof="0"/>
              <a:t>NASLOV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Umetnite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adržaj_2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Umetnite sliku</a:t>
            </a:r>
          </a:p>
        </p:txBody>
      </p:sp>
      <p:sp>
        <p:nvSpPr>
          <p:cNvPr id="14" name="Rezervirano mjesto za tekst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6" name="Rezervirano mjesto za sadržaj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7" name="Rezervirano mjesto za sadržaj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8" name="Rezervirano mjesto za broj slajd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adržaj_3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Umetnite sliku</a:t>
            </a:r>
          </a:p>
        </p:txBody>
      </p:sp>
      <p:sp>
        <p:nvSpPr>
          <p:cNvPr id="14" name="Rezervirano mjesto za tekst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6" name="Rezervirano mjesto za sadržaj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7" name="Rezervirano mjesto za sadržaj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8" name="Rezervirano mjesto za tekst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sadržaj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1" name="Rezervirano mjesto za broj slajd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adržaj_2 stupac okom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Umetnite sliku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6" name="Rezervirano mjesto za sadržaj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1" name="Rezervirano mjesto za tekst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12" name="Rezervirano mjesto za sadržaj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15" name="Rezervirano mjesto za broj slajd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adržaj_1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hr-HR" noProof="0"/>
              <a:t>Umetnite sliku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6" name="Rezervirano mjesto za sadržaj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hr-HR" noProof="0"/>
              <a:t>Kliknite da biste uredili stil naslova matrice</a:t>
            </a:r>
          </a:p>
        </p:txBody>
      </p:sp>
      <p:sp>
        <p:nvSpPr>
          <p:cNvPr id="16" name="Rezervirano mjesto za sadržaj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hr-HR" noProof="0"/>
              <a:t>Ikona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Pravokutnik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14" name="Elipsa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15" name="Rezervirano mjesto za broj slajd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hr-H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hr-HR" noProof="0" smtClean="0"/>
              <a:pPr algn="ctr"/>
              <a:t>‹#›</a:t>
            </a:fld>
            <a:endParaRPr lang="hr-HR" noProof="0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za sliku 6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583107" y="0"/>
            <a:ext cx="3861911" cy="6858000"/>
          </a:xfrm>
        </p:spPr>
      </p:pic>
      <p:pic>
        <p:nvPicPr>
          <p:cNvPr id="35" name="Rezervirano mjesto za sadržaj 34" descr="Otvorena knjiga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517" y="3154680"/>
            <a:ext cx="548640" cy="548640"/>
          </a:xfr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44" name="Rezervirano mjesto za broj slajda 5" descr="Broj slajda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smtClean="0">
                <a:solidFill>
                  <a:schemeClr val="bg1"/>
                </a:solidFill>
              </a:rPr>
              <a:pPr algn="ctr" rtl="0"/>
              <a:t>1</a:t>
            </a:fld>
            <a:endParaRPr lang="hr-HR" sz="1200">
              <a:solidFill>
                <a:schemeClr val="bg1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E9EB2D2-AAAB-4E13-85F9-A5255FAD5E4E}"/>
              </a:ext>
            </a:extLst>
          </p:cNvPr>
          <p:cNvSpPr txBox="1"/>
          <p:nvPr/>
        </p:nvSpPr>
        <p:spPr>
          <a:xfrm>
            <a:off x="619517" y="16305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/>
              <a:t>Diseminacijsko</a:t>
            </a:r>
            <a:r>
              <a:rPr lang="hr-HR" dirty="0"/>
              <a:t> izvješće</a:t>
            </a:r>
            <a:br>
              <a:rPr lang="hr-HR" dirty="0"/>
            </a:br>
            <a:r>
              <a:rPr lang="hr-HR" dirty="0"/>
              <a:t>Erasmus mobilnost: University </a:t>
            </a:r>
            <a:r>
              <a:rPr lang="hr-HR" dirty="0" err="1"/>
              <a:t>of</a:t>
            </a:r>
            <a:r>
              <a:rPr lang="hr-HR" dirty="0"/>
              <a:t> Maribor 21. 3. – 22. 3.2023. 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8635473-3F52-4086-806B-9ED059971AA3}"/>
              </a:ext>
            </a:extLst>
          </p:cNvPr>
          <p:cNvSpPr txBox="1">
            <a:spLocks/>
          </p:cNvSpPr>
          <p:nvPr/>
        </p:nvSpPr>
        <p:spPr>
          <a:xfrm>
            <a:off x="1278467" y="4430717"/>
            <a:ext cx="5561087" cy="1550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dirty="0"/>
              <a:t>doc. dr. sc. Suzana Tomaš</a:t>
            </a:r>
          </a:p>
          <a:p>
            <a:pPr marL="0" indent="0">
              <a:buNone/>
            </a:pPr>
            <a:r>
              <a:rPr lang="hr-HR" sz="1800" dirty="0"/>
              <a:t>Filozofski fakultet u Splitu</a:t>
            </a:r>
          </a:p>
          <a:p>
            <a:pPr marL="0" indent="0">
              <a:buNone/>
            </a:pPr>
            <a:r>
              <a:rPr lang="hr-HR" sz="1800" dirty="0"/>
              <a:t> Odsjek za učiteljski studij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7551E6-3EAF-4C5B-A898-837D7488D7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94400" cy="1325563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Prihvatna ustanova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A600DD-3315-4289-97C6-588D56A3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" y="-8467"/>
            <a:ext cx="12177623" cy="685800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5B7BB951-3DD2-43AE-8EC1-E2F08DD9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913" y="4315355"/>
            <a:ext cx="6084780" cy="2372738"/>
          </a:xfrm>
        </p:spPr>
        <p:txBody>
          <a:bodyPr/>
          <a:lstStyle/>
          <a:p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Erasmus+ projekt, akademska godina 2023./2024.</a:t>
            </a:r>
            <a:b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Professional Training</a:t>
            </a:r>
            <a:b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University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of</a:t>
            </a: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 Maribor,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Faculty</a:t>
            </a: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of</a:t>
            </a: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Education</a:t>
            </a:r>
            <a:b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Ime domaćina: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Assoc</a:t>
            </a:r>
            <a: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  <a:t>. Prof. TOMAŽ BRATINA, </a:t>
            </a:r>
            <a:r>
              <a:rPr lang="hr-HR" sz="2000" dirty="0" err="1">
                <a:solidFill>
                  <a:schemeClr val="tx1"/>
                </a:solidFill>
                <a:highlight>
                  <a:srgbClr val="C0C0C0"/>
                </a:highlight>
              </a:rPr>
              <a:t>PhD</a:t>
            </a:r>
            <a:br>
              <a:rPr lang="hr-HR" sz="20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endParaRPr lang="hr-HR" sz="2000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528A9D2-D742-4102-9F0F-9FAD6710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57" y="76200"/>
            <a:ext cx="7676513" cy="437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 descr="Naslov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Sadržaj mobilnosti</a:t>
            </a:r>
          </a:p>
        </p:txBody>
      </p:sp>
      <p:pic>
        <p:nvPicPr>
          <p:cNvPr id="35" name="Rezervirano mjesto za sadržaj 34" descr="Otvorena knjiga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162" y="1981200"/>
            <a:ext cx="548640" cy="548640"/>
          </a:xfr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17" name="Rezervirano mjesto za broj slajda 5" descr="Broj slajd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hr-HR" sz="1200" smtClean="0">
                <a:solidFill>
                  <a:schemeClr val="bg1"/>
                </a:solidFill>
              </a:rPr>
              <a:pPr algn="ctr" rtl="0"/>
              <a:t>3</a:t>
            </a:fld>
            <a:endParaRPr lang="hr-HR" sz="120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1254DD-284B-46A1-9CC0-BB4DB4FBEFCF}"/>
              </a:ext>
            </a:extLst>
          </p:cNvPr>
          <p:cNvSpPr txBox="1">
            <a:spLocks/>
          </p:cNvSpPr>
          <p:nvPr/>
        </p:nvSpPr>
        <p:spPr>
          <a:xfrm>
            <a:off x="220397" y="2696255"/>
            <a:ext cx="3372108" cy="222313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Posjeta nastavi</a:t>
            </a:r>
          </a:p>
          <a:p>
            <a:r>
              <a:rPr lang="hr-HR" dirty="0"/>
              <a:t>Razmjena iskustva</a:t>
            </a:r>
          </a:p>
          <a:p>
            <a:r>
              <a:rPr lang="hr-HR" dirty="0"/>
              <a:t>Pregled rezultata znanstvenog istraživanja, dogovor za objavu rada</a:t>
            </a:r>
          </a:p>
          <a:p>
            <a:r>
              <a:rPr lang="hr-HR" dirty="0"/>
              <a:t>Komunikacija i suradnja sa studentima i nastavnicima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endParaRPr lang="hr-HR" dirty="0"/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244B5BFF-0C4F-4F40-8C91-9A7499A18BA8}"/>
              </a:ext>
            </a:extLst>
          </p:cNvPr>
          <p:cNvGrpSpPr/>
          <p:nvPr/>
        </p:nvGrpSpPr>
        <p:grpSpPr>
          <a:xfrm>
            <a:off x="4605867" y="273412"/>
            <a:ext cx="7179732" cy="5944960"/>
            <a:chOff x="4549729" y="1002772"/>
            <a:chExt cx="5727330" cy="4579411"/>
          </a:xfrm>
        </p:grpSpPr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7C7875B4-92B7-4618-94D6-9CFD9A37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729" y="1002772"/>
              <a:ext cx="2531697" cy="4495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Slika 25">
              <a:extLst>
                <a:ext uri="{FF2B5EF4-FFF2-40B4-BE49-F238E27FC236}">
                  <a16:creationId xmlns:a16="http://schemas.microsoft.com/office/drawing/2014/main" id="{978B36C6-0CEA-4B03-87D1-9F6E38DD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784" y="1002772"/>
              <a:ext cx="3112275" cy="1752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Slika 26">
              <a:extLst>
                <a:ext uri="{FF2B5EF4-FFF2-40B4-BE49-F238E27FC236}">
                  <a16:creationId xmlns:a16="http://schemas.microsoft.com/office/drawing/2014/main" id="{E6A826B9-D1C3-4318-88F7-0E67DE27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365" y="2791258"/>
              <a:ext cx="1524556" cy="27073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F5B179B8-B058-4297-80CC-FFB755D3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901" y="2791886"/>
              <a:ext cx="1354667" cy="101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4E435E42-7BB3-4EEF-B7DE-5D822DE15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1342" y="4061623"/>
              <a:ext cx="1737782" cy="13033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5BB8115D-001F-4952-92C6-248B5965EB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</a:blip>
          <a:srcRect t="55" b="55"/>
          <a:stretch>
            <a:fillRect/>
          </a:stretch>
        </p:blipFill>
        <p:spPr/>
      </p:pic>
      <p:sp>
        <p:nvSpPr>
          <p:cNvPr id="4" name="Podnaslov 3">
            <a:extLst>
              <a:ext uri="{FF2B5EF4-FFF2-40B4-BE49-F238E27FC236}">
                <a16:creationId xmlns:a16="http://schemas.microsoft.com/office/drawing/2014/main" id="{A036DD84-9274-439E-9728-78068E6E2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728133"/>
            <a:ext cx="6455620" cy="2921000"/>
          </a:xfrm>
        </p:spPr>
        <p:txBody>
          <a:bodyPr/>
          <a:lstStyle/>
          <a:p>
            <a:r>
              <a:rPr lang="hr-HR" sz="2400" b="1" dirty="0">
                <a:solidFill>
                  <a:schemeClr val="tx1"/>
                </a:solidFill>
              </a:rPr>
              <a:t>Ostvareni ciljevi:</a:t>
            </a:r>
          </a:p>
          <a:p>
            <a:r>
              <a:rPr lang="hr-HR" dirty="0">
                <a:solidFill>
                  <a:schemeClr val="tx1"/>
                </a:solidFill>
              </a:rPr>
              <a:t>dogovor o zajedničkim aktivnostima</a:t>
            </a:r>
          </a:p>
          <a:p>
            <a:pPr lvl="1"/>
            <a:r>
              <a:rPr lang="hr-HR" sz="2000" dirty="0"/>
              <a:t>znanstveno istraživanje</a:t>
            </a:r>
          </a:p>
          <a:p>
            <a:pPr lvl="1"/>
            <a:r>
              <a:rPr lang="hr-HR" sz="2000" dirty="0"/>
              <a:t>Erasmus mobilnost</a:t>
            </a:r>
          </a:p>
          <a:p>
            <a:pPr lvl="1"/>
            <a:r>
              <a:rPr lang="hr-HR" sz="2000" dirty="0"/>
              <a:t>gostujuće predavanje</a:t>
            </a:r>
          </a:p>
          <a:p>
            <a:r>
              <a:rPr lang="hr-HR" dirty="0">
                <a:solidFill>
                  <a:schemeClr val="tx1"/>
                </a:solidFill>
              </a:rPr>
              <a:t>razmjena iskustva</a:t>
            </a:r>
          </a:p>
          <a:p>
            <a:r>
              <a:rPr lang="hr-HR" dirty="0">
                <a:solidFill>
                  <a:schemeClr val="tx1"/>
                </a:solidFill>
              </a:rPr>
              <a:t>promoviranje vrijednosti i rezultata znanstveno-istraživačkih i nastavnih aktivnosti Filozofskog fakulteta u Splitu</a:t>
            </a:r>
          </a:p>
        </p:txBody>
      </p:sp>
    </p:spTree>
    <p:extLst>
      <p:ext uri="{BB962C8B-B14F-4D97-AF65-F5344CB8AC3E}">
        <p14:creationId xmlns:p14="http://schemas.microsoft.com/office/powerpoint/2010/main" val="3761872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629_TF00475556_Win32" id="{E8DAF514-E900-4994-8B38-D119A6DD1CD7}" vid="{8E1DA7F2-FCF6-4CC5-9B01-4F89A2A17E8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</Template>
  <TotalTime>77</TotalTime>
  <Words>125</Words>
  <Application>Microsoft Office PowerPoint</Application>
  <PresentationFormat>Široki zaslon</PresentationFormat>
  <Paragraphs>23</Paragraphs>
  <Slides>4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Tema sustava Office</vt:lpstr>
      <vt:lpstr>PowerPoint prezentacija</vt:lpstr>
      <vt:lpstr>Erasmus+ projekt, akademska godina 2023./2024. Professional Training University of Maribor, Faculty of Education Ime domaćina: Assoc. Prof. TOMAŽ BRATINA, PhD </vt:lpstr>
      <vt:lpstr>Sadržaj mobilnosti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Suzana Tomaš</dc:creator>
  <cp:lastModifiedBy>Suzana Tomaš</cp:lastModifiedBy>
  <cp:revision>4</cp:revision>
  <dcterms:created xsi:type="dcterms:W3CDTF">2024-04-18T09:53:29Z</dcterms:created>
  <dcterms:modified xsi:type="dcterms:W3CDTF">2024-04-19T08:04:36Z</dcterms:modified>
</cp:coreProperties>
</file>