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797675" cy="99282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45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5/25/2023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5/25/2023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5/25/2023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5/25/2023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5/25/2023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68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 err="1"/>
              <a:t>Erasmus</a:t>
            </a:r>
            <a:r>
              <a:rPr lang="hr-HR" dirty="0"/>
              <a:t> + mobilnost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hr-HR" dirty="0"/>
              <a:t>Izv.prof.dr.sc. Gordan Matas</a:t>
            </a:r>
          </a:p>
          <a:p>
            <a:r>
              <a:rPr lang="hr-HR" dirty="0"/>
              <a:t>Sveučilište Yogyakarta, Yogyakarta, Indonezija</a:t>
            </a:r>
          </a:p>
          <a:p>
            <a:endParaRPr lang="hr-HR" dirty="0"/>
          </a:p>
          <a:p>
            <a:r>
              <a:rPr lang="hr-HR" dirty="0"/>
              <a:t>07.05.- 20.05.2023.</a:t>
            </a:r>
          </a:p>
        </p:txBody>
      </p:sp>
    </p:spTree>
    <p:extLst>
      <p:ext uri="{BB962C8B-B14F-4D97-AF65-F5344CB8AC3E}">
        <p14:creationId xmlns:p14="http://schemas.microsoft.com/office/powerpoint/2010/main" val="7974170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2397212"/>
            <a:ext cx="8534400" cy="3597188"/>
          </a:xfrm>
        </p:spPr>
        <p:txBody>
          <a:bodyPr/>
          <a:lstStyle/>
          <a:p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7120" y="59725"/>
            <a:ext cx="8534400" cy="5649097"/>
          </a:xfrm>
        </p:spPr>
        <p:txBody>
          <a:bodyPr>
            <a:normAutofit fontScale="40000" lnSpcReduction="20000"/>
          </a:bodyPr>
          <a:lstStyle/>
          <a:p>
            <a:endParaRPr lang="hr-HR" dirty="0"/>
          </a:p>
          <a:p>
            <a:endParaRPr lang="hr-HR" dirty="0"/>
          </a:p>
          <a:p>
            <a:endParaRPr lang="hr-HR" dirty="0"/>
          </a:p>
          <a:p>
            <a:endParaRPr lang="hr-HR" dirty="0"/>
          </a:p>
          <a:p>
            <a:r>
              <a:rPr lang="hr-HR" sz="5900" dirty="0"/>
              <a:t>Domaćin:</a:t>
            </a:r>
          </a:p>
          <a:p>
            <a:r>
              <a:rPr lang="hr-HR" sz="5900" dirty="0"/>
              <a:t>Prof. dr. Johannes Radjaban</a:t>
            </a:r>
          </a:p>
          <a:p>
            <a:r>
              <a:rPr lang="hr-HR" sz="5900" dirty="0"/>
              <a:t>Dekan Fakulteta za humanističke znanosti</a:t>
            </a:r>
          </a:p>
          <a:p>
            <a:r>
              <a:rPr lang="hr-HR" sz="5900" dirty="0"/>
              <a:t>Prof.dr. Eko Satyo Humanika</a:t>
            </a:r>
          </a:p>
          <a:p>
            <a:r>
              <a:rPr lang="hr-HR" sz="5900" dirty="0"/>
              <a:t>Sveučilište Yogyakarta, Yogyakarta</a:t>
            </a:r>
          </a:p>
          <a:p>
            <a:r>
              <a:rPr lang="hr-HR" sz="5900" dirty="0"/>
              <a:t>Indonezija</a:t>
            </a:r>
          </a:p>
          <a:p>
            <a:r>
              <a:rPr lang="sv-SE" sz="5000" dirty="0"/>
              <a:t>Jalan Ring Road Utara Jombor Sleman</a:t>
            </a:r>
            <a:br>
              <a:rPr lang="sv-SE" sz="5000" dirty="0"/>
            </a:br>
            <a:r>
              <a:rPr lang="sv-SE" sz="5000" dirty="0"/>
              <a:t>Sleman </a:t>
            </a:r>
            <a:br>
              <a:rPr lang="sv-SE" sz="5000" dirty="0"/>
            </a:br>
            <a:r>
              <a:rPr lang="sv-SE" sz="5000" dirty="0"/>
              <a:t>55285 Yogyakarta SR</a:t>
            </a:r>
            <a:br>
              <a:rPr lang="sv-SE" sz="5000" dirty="0"/>
            </a:br>
            <a:r>
              <a:rPr lang="sv-SE" sz="5000" dirty="0"/>
              <a:t>Indonesia</a:t>
            </a:r>
            <a:endParaRPr lang="hr-HR" sz="5000" dirty="0"/>
          </a:p>
          <a:p>
            <a:r>
              <a:rPr lang="hr-HR" sz="5000" dirty="0"/>
              <a:t>+62 (274) 623 310</a:t>
            </a:r>
          </a:p>
        </p:txBody>
      </p:sp>
    </p:spTree>
    <p:extLst>
      <p:ext uri="{BB962C8B-B14F-4D97-AF65-F5344CB8AC3E}">
        <p14:creationId xmlns:p14="http://schemas.microsoft.com/office/powerpoint/2010/main" val="23843042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6059" y="672070"/>
            <a:ext cx="8534401" cy="472989"/>
          </a:xfrm>
        </p:spPr>
        <p:txBody>
          <a:bodyPr>
            <a:normAutofit fontScale="90000"/>
          </a:bodyPr>
          <a:lstStyle/>
          <a:p>
            <a:endParaRPr lang="hr-H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56059" y="1439561"/>
            <a:ext cx="8534400" cy="3799704"/>
          </a:xfrm>
        </p:spPr>
        <p:txBody>
          <a:bodyPr>
            <a:normAutofit/>
          </a:bodyPr>
          <a:lstStyle/>
          <a:p>
            <a:r>
              <a:rPr lang="hr-HR" dirty="0"/>
              <a:t>Tijekom dvotjednog boravka na Sveučilištu Yogyakarta održao sam 16 sati predavanja iz područja američke književnosti, kanadske književnosti, multikulturaliozma, etničke književnosti, poduke engleskog jezika, kao i dva javna predavanja na temu političkog i kulturološkog pozicioniranja Republike Hrvatske u svijetu.</a:t>
            </a:r>
          </a:p>
          <a:p>
            <a:endParaRPr lang="hr-HR" dirty="0"/>
          </a:p>
          <a:p>
            <a:r>
              <a:rPr lang="hr-HR" dirty="0"/>
              <a:t>S članovima uprave fakulteta i sveučilišta obavio sam niz detaljnih razgovora i razmotrio mogućnosti suradnje na preddiplomskoj, diplomskoj i doktorskoj razini. Poseban interes pokazan je za uspostavu suradnje unutar Erasmus+ projekta i to u vidi dolazne mobilnosti njihovih studenata u Split.</a:t>
            </a:r>
          </a:p>
        </p:txBody>
      </p:sp>
    </p:spTree>
    <p:extLst>
      <p:ext uri="{BB962C8B-B14F-4D97-AF65-F5344CB8AC3E}">
        <p14:creationId xmlns:p14="http://schemas.microsoft.com/office/powerpoint/2010/main" val="27039515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0586" y="2015981"/>
            <a:ext cx="8534400" cy="1507067"/>
          </a:xfrm>
        </p:spPr>
        <p:txBody>
          <a:bodyPr>
            <a:normAutofit fontScale="90000"/>
          </a:bodyPr>
          <a:lstStyle/>
          <a:p>
            <a:r>
              <a:rPr lang="hr-HR" sz="2400" dirty="0"/>
              <a:t>Praktični savjeti:</a:t>
            </a:r>
            <a:br>
              <a:rPr lang="hr-HR" sz="2400" dirty="0"/>
            </a:br>
            <a:r>
              <a:rPr lang="hr-HR" sz="2400" dirty="0"/>
              <a:t>Na vrijeme kupite avio karte. POSTOJI ČITAV NIZ AVIO PRIJEVOZNIKA KOJI SVAKODNEVNO LETE ZA Yogyakartu, bilo preko jakarte ili singapura. Hotelski smještaj je relativno povoljan, a s obzirom na velike udaljenosti i veličinu grada najbolje je naći smještaj u blizini kampusa.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41877" y="-1900880"/>
            <a:ext cx="8534400" cy="3615267"/>
          </a:xfrm>
        </p:spPr>
        <p:txBody>
          <a:bodyPr/>
          <a:lstStyle/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860697980"/>
      </p:ext>
    </p:extLst>
  </p:cSld>
  <p:clrMapOvr>
    <a:masterClrMapping/>
  </p:clrMapOvr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87</TotalTime>
  <Words>208</Words>
  <Application>Microsoft Office PowerPoint</Application>
  <PresentationFormat>Widescreen</PresentationFormat>
  <Paragraphs>21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Century Gothic</vt:lpstr>
      <vt:lpstr>Wingdings 3</vt:lpstr>
      <vt:lpstr>Slice</vt:lpstr>
      <vt:lpstr>Erasmus + mobilnost</vt:lpstr>
      <vt:lpstr>PowerPoint Presentation</vt:lpstr>
      <vt:lpstr>PowerPoint Presentation</vt:lpstr>
      <vt:lpstr>Praktični savjeti: Na vrijeme kupite avio karte. POSTOJI ČITAV NIZ AVIO PRIJEVOZNIKA KOJI SVAKODNEVNO LETE ZA Yogyakartu, bilo preko jakarte ili singapura. Hotelski smještaj je relativno povoljan, a s obzirom na velike udaljenosti i veličinu grada najbolje je naći smještaj u blizini kampusa.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Erasmus + mobilnost</dc:title>
  <dc:creator>korisnik1</dc:creator>
  <cp:lastModifiedBy>Gordan Matas</cp:lastModifiedBy>
  <cp:revision>16</cp:revision>
  <cp:lastPrinted>2019-11-27T09:57:05Z</cp:lastPrinted>
  <dcterms:created xsi:type="dcterms:W3CDTF">2019-11-27T09:38:14Z</dcterms:created>
  <dcterms:modified xsi:type="dcterms:W3CDTF">2023-05-25T10:01:35Z</dcterms:modified>
</cp:coreProperties>
</file>