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client=firefox-b-d&amp;q=univ+sao+paulo+addres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/>
              <a:t>Erasmus</a:t>
            </a:r>
            <a:r>
              <a:rPr lang="hr-HR" dirty="0"/>
              <a:t> + mobilnost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Izv.prof.dr.sc. Gordan Matas</a:t>
            </a:r>
          </a:p>
          <a:p>
            <a:r>
              <a:rPr lang="hr-HR" dirty="0"/>
              <a:t>Sveučilište Sao Paulo, Sao Paulo, Brazil</a:t>
            </a:r>
          </a:p>
          <a:p>
            <a:endParaRPr lang="hr-HR" dirty="0"/>
          </a:p>
          <a:p>
            <a:r>
              <a:rPr lang="hr-HR" dirty="0"/>
              <a:t>01.09.- 16.09.2023.</a:t>
            </a:r>
          </a:p>
        </p:txBody>
      </p:sp>
    </p:spTree>
    <p:extLst>
      <p:ext uri="{BB962C8B-B14F-4D97-AF65-F5344CB8AC3E}">
        <p14:creationId xmlns:p14="http://schemas.microsoft.com/office/powerpoint/2010/main" val="797417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2397212"/>
            <a:ext cx="8534400" cy="3597188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120" y="59725"/>
            <a:ext cx="8534400" cy="5649097"/>
          </a:xfrm>
        </p:spPr>
        <p:txBody>
          <a:bodyPr>
            <a:normAutofit fontScale="55000" lnSpcReduction="20000"/>
          </a:bodyPr>
          <a:lstStyle/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r>
              <a:rPr lang="hr-HR" sz="5900" dirty="0"/>
              <a:t>Domaćin:</a:t>
            </a:r>
          </a:p>
          <a:p>
            <a:r>
              <a:rPr lang="hr-HR" sz="5900" dirty="0"/>
              <a:t>Prof. dr. Sandra Vasconcelos</a:t>
            </a:r>
          </a:p>
          <a:p>
            <a:r>
              <a:rPr lang="hr-HR" sz="5900" dirty="0"/>
              <a:t>Sveučilište Sao Paulo (anglistika), Sao Paulo, Brazil</a:t>
            </a:r>
          </a:p>
          <a:p>
            <a:r>
              <a:rPr lang="pt-BR" sz="6000" dirty="0"/>
              <a:t>R. da Reitoria, R. Cidade Universitária, 374 - Butantã, São Paulo - SP, 05508-220, Brazil</a:t>
            </a:r>
            <a:endParaRPr lang="hr-HR" sz="6000" dirty="0"/>
          </a:p>
          <a:p>
            <a:r>
              <a:rPr lang="hr-HR" sz="6000" dirty="0">
                <a:hlinkClick r:id="rId2"/>
              </a:rPr>
              <a:t>+55 11 3091-3116</a:t>
            </a:r>
            <a:endParaRPr lang="hr-HR" sz="5900" dirty="0"/>
          </a:p>
          <a:p>
            <a:endParaRPr lang="hr-HR" sz="5000" dirty="0"/>
          </a:p>
        </p:txBody>
      </p:sp>
    </p:spTree>
    <p:extLst>
      <p:ext uri="{BB962C8B-B14F-4D97-AF65-F5344CB8AC3E}">
        <p14:creationId xmlns:p14="http://schemas.microsoft.com/office/powerpoint/2010/main" val="2384304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6059" y="672070"/>
            <a:ext cx="8534401" cy="472989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6059" y="1439561"/>
            <a:ext cx="8534400" cy="3799704"/>
          </a:xfrm>
        </p:spPr>
        <p:txBody>
          <a:bodyPr>
            <a:normAutofit/>
          </a:bodyPr>
          <a:lstStyle/>
          <a:p>
            <a:r>
              <a:rPr lang="hr-HR" dirty="0"/>
              <a:t>Tijekom dvotjednog boravka na Sveučilištu Sao Paulo obavio sam  istraživanja iz područja američke književnosti, kanadske književnosti, multikulturaliozma, etničke književnosti, poduke engleskog jezika, kao i predavanje iz američke književnosti (Amy Tan).</a:t>
            </a:r>
          </a:p>
          <a:p>
            <a:r>
              <a:rPr lang="hr-HR" dirty="0"/>
              <a:t>S članovima uprave fakulteta i sveučilišta obavio sam niz detaljnih razgovora i razmotrio mogućnosti suradnje na preddiplomskoj, diplomskoj i doktorskoj razini. Poseban interes pokazan je za uspostavu suradnje unutar Erasmus+ projekta i to u vidi dolazne mobilnosti njihovih studenata u Split.</a:t>
            </a:r>
          </a:p>
        </p:txBody>
      </p:sp>
    </p:spTree>
    <p:extLst>
      <p:ext uri="{BB962C8B-B14F-4D97-AF65-F5344CB8AC3E}">
        <p14:creationId xmlns:p14="http://schemas.microsoft.com/office/powerpoint/2010/main" val="2703951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6" y="2015981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hr-HR" sz="2400" dirty="0"/>
              <a:t>Praktični savjeti:</a:t>
            </a:r>
            <a:br>
              <a:rPr lang="hr-HR" sz="2400" dirty="0"/>
            </a:br>
            <a:r>
              <a:rPr lang="hr-HR" sz="2400" dirty="0"/>
              <a:t>Na vrijeme kupite avio karte. POSTOJI ČITAV NIZ AVIO PRIJEVOZNIKA KOJI SVAKODNEVNO LETE ZA sao paulo. Hotelski smještaj je relativno skup, a s obzirom na velike udaljenosti i veličinu grada najbolje je naći smještaj u blizini kampusa.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877" y="-1900880"/>
            <a:ext cx="8534400" cy="3615267"/>
          </a:xfrm>
        </p:spPr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6069798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160</TotalTime>
  <Words>196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Slice</vt:lpstr>
      <vt:lpstr>Erasmus + mobilnost</vt:lpstr>
      <vt:lpstr>PowerPoint Presentation</vt:lpstr>
      <vt:lpstr>PowerPoint Presentation</vt:lpstr>
      <vt:lpstr>Praktični savjeti: Na vrijeme kupite avio karte. POSTOJI ČITAV NIZ AVIO PRIJEVOZNIKA KOJI SVAKODNEVNO LETE ZA sao paulo. Hotelski smještaj je relativno skup, a s obzirom na velike udaljenosti i veličinu grada najbolje je naći smještaj u blizini kampusa.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 + mobilnost</dc:title>
  <dc:creator>korisnik1</dc:creator>
  <cp:lastModifiedBy>Gordan Matas</cp:lastModifiedBy>
  <cp:revision>20</cp:revision>
  <cp:lastPrinted>2019-11-27T09:57:05Z</cp:lastPrinted>
  <dcterms:created xsi:type="dcterms:W3CDTF">2019-11-27T09:38:14Z</dcterms:created>
  <dcterms:modified xsi:type="dcterms:W3CDTF">2023-09-21T10:53:40Z</dcterms:modified>
</cp:coreProperties>
</file>