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/>
              <a:t>Erasmus</a:t>
            </a:r>
            <a:r>
              <a:rPr lang="hr-HR" dirty="0"/>
              <a:t> + mobilnost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Izv.prof.dr.sc. Gordan Matas</a:t>
            </a:r>
          </a:p>
          <a:p>
            <a:r>
              <a:rPr lang="hr-HR" dirty="0"/>
              <a:t>Sveučilište Las Palmas, Gran Canaria, Španjolska</a:t>
            </a:r>
          </a:p>
          <a:p>
            <a:endParaRPr lang="hr-HR" dirty="0"/>
          </a:p>
          <a:p>
            <a:r>
              <a:rPr lang="hr-HR" dirty="0"/>
              <a:t>16.01.- 16.03.2023.</a:t>
            </a:r>
          </a:p>
        </p:txBody>
      </p:sp>
    </p:spTree>
    <p:extLst>
      <p:ext uri="{BB962C8B-B14F-4D97-AF65-F5344CB8AC3E}">
        <p14:creationId xmlns:p14="http://schemas.microsoft.com/office/powerpoint/2010/main" val="79741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397212"/>
            <a:ext cx="8534400" cy="359718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120" y="59725"/>
            <a:ext cx="8534400" cy="5649097"/>
          </a:xfrm>
        </p:spPr>
        <p:txBody>
          <a:bodyPr>
            <a:normAutofit fontScale="40000" lnSpcReduction="20000"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sz="5900" dirty="0"/>
              <a:t>Domaćin:</a:t>
            </a:r>
          </a:p>
          <a:p>
            <a:r>
              <a:rPr lang="hr-HR" sz="5900" dirty="0"/>
              <a:t>Prof. dr. Gina Oxbrow</a:t>
            </a:r>
          </a:p>
          <a:p>
            <a:r>
              <a:rPr lang="hr-HR" sz="5900" dirty="0"/>
              <a:t>Prodekanica Filozofskog fakulteta u Las Palmasu</a:t>
            </a:r>
          </a:p>
          <a:p>
            <a:endParaRPr lang="hr-HR" sz="5900" dirty="0"/>
          </a:p>
          <a:p>
            <a:r>
              <a:rPr lang="hr-HR" sz="5900" dirty="0"/>
              <a:t>Sveučilište Las Palmas</a:t>
            </a:r>
          </a:p>
          <a:p>
            <a:r>
              <a:rPr lang="hr-HR" sz="5900" dirty="0"/>
              <a:t>Filozofski fakultet u Las Palmasu</a:t>
            </a:r>
          </a:p>
          <a:p>
            <a:r>
              <a:rPr lang="hr-HR" sz="5900" dirty="0"/>
              <a:t>Španjolska</a:t>
            </a:r>
          </a:p>
          <a:p>
            <a:r>
              <a:rPr lang="hr-HR" sz="7000" dirty="0"/>
              <a:t>C. Juan de Quesada</a:t>
            </a:r>
            <a:r>
              <a:rPr lang="fr-FR" sz="7000" dirty="0"/>
              <a:t>, </a:t>
            </a:r>
            <a:r>
              <a:rPr lang="hr-HR" sz="7000" dirty="0"/>
              <a:t>35001</a:t>
            </a:r>
            <a:r>
              <a:rPr lang="fr-FR" sz="7000" dirty="0"/>
              <a:t> </a:t>
            </a:r>
            <a:r>
              <a:rPr lang="hr-HR" sz="7000" dirty="0"/>
              <a:t>Las Palmas, Španjolska</a:t>
            </a:r>
          </a:p>
          <a:p>
            <a:r>
              <a:rPr lang="hr-HR" sz="7000" dirty="0"/>
              <a:t>+34 928 45 10 00</a:t>
            </a:r>
          </a:p>
        </p:txBody>
      </p:sp>
    </p:spTree>
    <p:extLst>
      <p:ext uri="{BB962C8B-B14F-4D97-AF65-F5344CB8AC3E}">
        <p14:creationId xmlns:p14="http://schemas.microsoft.com/office/powerpoint/2010/main" val="238430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059" y="672070"/>
            <a:ext cx="8534401" cy="472989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6059" y="1439561"/>
            <a:ext cx="8534400" cy="3799704"/>
          </a:xfrm>
        </p:spPr>
        <p:txBody>
          <a:bodyPr>
            <a:normAutofit/>
          </a:bodyPr>
          <a:lstStyle/>
          <a:p>
            <a:r>
              <a:rPr lang="hr-HR" dirty="0"/>
              <a:t>Tijekom dvomjesečnog boravka na Sveučilištu Las Palmas obavljao sam znanstveno-instraživački rad iz poručja američke književnosti u svrhu publiciranja moje treće knjige (znanstvene monografije) o afroameričkoj spisateljici Zori Neale Hurston. U navedenome periodu napisao sam i uvodna poglavlja knjige. Pored toga održao sam sastanke sa sljedećim djelatnicima fakulteta:</a:t>
            </a:r>
          </a:p>
          <a:p>
            <a:r>
              <a:rPr lang="hr-HR" dirty="0"/>
              <a:t>Prodekanica za međunarodnu suradnju, prof.dr. Gina Oxbrow</a:t>
            </a:r>
          </a:p>
          <a:p>
            <a:r>
              <a:rPr lang="hr-HR" dirty="0"/>
              <a:t>Članovi administrativnog ureda za međunarodnu suradnju</a:t>
            </a:r>
          </a:p>
          <a:p>
            <a:r>
              <a:rPr lang="hr-HR" dirty="0"/>
              <a:t>Sa svim navedenim kontaktima obavio sam niz detaljnih razgovora i razmotrio mogućnosti suradnje na preddiplomskoj, diplomskoj i doktorskoj razini. Poseban interes pokazan je za uspostavu suradnje unutar Erasmus+ projekta i to u vidi dolazne mobilnosti njihovih studenata u Split.</a:t>
            </a:r>
          </a:p>
        </p:txBody>
      </p:sp>
    </p:spTree>
    <p:extLst>
      <p:ext uri="{BB962C8B-B14F-4D97-AF65-F5344CB8AC3E}">
        <p14:creationId xmlns:p14="http://schemas.microsoft.com/office/powerpoint/2010/main" val="270395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6" y="2015981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hr-HR" sz="2400" dirty="0"/>
              <a:t>Praktični savjeti:</a:t>
            </a:r>
            <a:br>
              <a:rPr lang="hr-HR" sz="2400" dirty="0"/>
            </a:br>
            <a:r>
              <a:rPr lang="hr-HR" sz="2400" dirty="0"/>
              <a:t>Na vrijeme rezervirajte smještaj i kupite avio karte. POSTOJI ČITAV NIZ LOW-COST AVIO PRIJEVOZNIKA KOJI SVAKODNEVNO LETE ZA LAS PALMAS. Privatni smještaj je povoljniji od hotela.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877" y="-1900880"/>
            <a:ext cx="8534400" cy="3615267"/>
          </a:xfr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6069798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73</TotalTime>
  <Words>210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Slice</vt:lpstr>
      <vt:lpstr>Erasmus + mobilnost</vt:lpstr>
      <vt:lpstr>PowerPoint Presentation</vt:lpstr>
      <vt:lpstr>PowerPoint Presentation</vt:lpstr>
      <vt:lpstr>Praktični savjeti: Na vrijeme rezervirajte smještaj i kupite avio karte. POSTOJI ČITAV NIZ LOW-COST AVIO PRIJEVOZNIKA KOJI SVAKODNEVNO LETE ZA LAS PALMAS. Privatni smještaj je povoljniji od hotela.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+ mobilnost</dc:title>
  <dc:creator>korisnik1</dc:creator>
  <cp:lastModifiedBy>Gordan Matas</cp:lastModifiedBy>
  <cp:revision>12</cp:revision>
  <cp:lastPrinted>2019-11-27T09:57:05Z</cp:lastPrinted>
  <dcterms:created xsi:type="dcterms:W3CDTF">2019-11-27T09:38:14Z</dcterms:created>
  <dcterms:modified xsi:type="dcterms:W3CDTF">2023-03-18T16:38:41Z</dcterms:modified>
</cp:coreProperties>
</file>