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4691D-8E89-44F8-A297-36945BB0A0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210700-5D9F-4D00-938F-415C511287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F569A8-8423-4F5E-B1B4-F346D0207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838F-ABDD-49A8-B301-B1AEAFC4F53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3C319-B8C8-413F-BD3C-AE4200274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2AE0D-8ACA-4470-918E-03A10499A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D15DD-5514-4309-86F9-9CEB9C17A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462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76C55-43C4-4333-9138-48903195D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1422D1-E801-4960-B66E-3753241E85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41B1F-92D7-46B4-9630-546D729F5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838F-ABDD-49A8-B301-B1AEAFC4F53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B5D56-B76C-45B2-BC66-C3AD27056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13484-2C4A-4F63-8CFD-2C74D0610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D15DD-5514-4309-86F9-9CEB9C17A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98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DA286E-E577-4C22-A233-967C4624D5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39D574-7089-42F0-87B6-A1AD45586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4B08BB-1B8C-4692-825A-3501CADFD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838F-ABDD-49A8-B301-B1AEAFC4F53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4F0908-63A3-4EC2-BD7B-A3890CB9F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00621-FC11-450C-A6C4-11D221205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D15DD-5514-4309-86F9-9CEB9C17A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70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DA78C-D481-4275-BA78-9FB3A6582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DE6ED-E764-483F-8A1E-442FDEDE1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CF411-8622-4A7B-B3BE-C861B7454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838F-ABDD-49A8-B301-B1AEAFC4F53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84709-B81D-45A1-8A44-69BF4EF02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A4933-1784-4617-BA93-7BA436966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D15DD-5514-4309-86F9-9CEB9C17A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781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456E1-1BFF-430C-BE37-8ED751F6A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02BFD9-4DF0-45DD-A199-F320A7DEC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68762F-62E3-4E5F-8E6A-EFE57B2D9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838F-ABDD-49A8-B301-B1AEAFC4F53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C904-5D3A-4009-B6BC-5FE2A7B48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B32C6-C062-4871-9E26-7663C1C30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D15DD-5514-4309-86F9-9CEB9C17A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63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86010-C097-4368-90C1-A3CEB62A6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B6EC6-D064-4B45-A0CF-FAFDC2E0B8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C6CE4B-C3F4-46A6-AED7-D93E8E9D12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E0922B-0E66-439A-98E2-E24E268FB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838F-ABDD-49A8-B301-B1AEAFC4F53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ED6F72-F5BC-4211-B87F-42992DBB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75B85D-B201-475C-B703-252F8D960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D15DD-5514-4309-86F9-9CEB9C17A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967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DDDF3-7897-4718-850A-25664BF03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9142B9-79D1-45E2-9BCF-4885A27D8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CD521-2BBE-4DFA-9FAA-38E27A799F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2AA9DF-4AC1-4206-98C2-9D092554BE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3D6BE0-92A4-43B4-9624-7F76AB76C5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F17761-11D0-41C2-8D16-92CF077B7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838F-ABDD-49A8-B301-B1AEAFC4F53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0C04CE-92CB-4C9D-9A8A-41E662D40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6E1290-9AA2-42D8-8260-7570413A7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D15DD-5514-4309-86F9-9CEB9C17A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291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FFD45-4BF1-49C0-A7C9-203EE38E7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66D396-86DD-40E4-B9AF-E5211D98E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838F-ABDD-49A8-B301-B1AEAFC4F53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989B9C-118F-4516-B64B-B9800954A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5E0167-06E9-4475-95BE-9D414989B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D15DD-5514-4309-86F9-9CEB9C17A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078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E64CFF-AC1C-40A5-9049-E1EE98570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838F-ABDD-49A8-B301-B1AEAFC4F53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7C1E34-B9B9-420B-92EC-F7870D754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7B9B09-274B-4A79-8119-FD4C80DF0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D15DD-5514-4309-86F9-9CEB9C17A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293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3C866-F5BF-4DF6-AF29-E73872492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6F042-ED98-464F-AD30-274755FF2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D4E632-07B6-406E-9ECA-8B2708E8E0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B40044-177A-4AD9-9E9B-3751F7DF9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838F-ABDD-49A8-B301-B1AEAFC4F53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6BB77D-906F-4915-8C27-503A2663B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A591A2-28B2-4372-8B5E-BD37E1EDE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D15DD-5514-4309-86F9-9CEB9C17A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760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0983D-4F83-419F-B3D1-032AABC9F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45D61E-82CC-458C-A9DB-96E8CABD7C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20F4F0-E4E5-4852-B234-5DE0CAA06D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446307-6946-4EEB-B68D-61B756E6F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838F-ABDD-49A8-B301-B1AEAFC4F53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F9AFF1-BB92-429D-9D2B-F061B1837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368FBF-D180-4843-B2A3-F9A73C264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D15DD-5514-4309-86F9-9CEB9C17A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73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6AE72-4270-4934-9AF5-4C0EE8205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F4F19-7BB4-46B2-B0B6-67C837028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E42A0-7334-4978-86E0-6D76AE138C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B838F-ABDD-49A8-B301-B1AEAFC4F53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42A8F9-763B-41B0-BC22-1A4C3566D2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EC44E-DC83-442D-A79F-1298ECA949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D15DD-5514-4309-86F9-9CEB9C17A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687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D801E-F6A5-470C-A214-FDDDEA1FB3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64482"/>
            <a:ext cx="9144000" cy="2387600"/>
          </a:xfrm>
        </p:spPr>
        <p:txBody>
          <a:bodyPr/>
          <a:lstStyle/>
          <a:p>
            <a:r>
              <a:rPr lang="hr-HR" b="1" dirty="0">
                <a:solidFill>
                  <a:srgbClr val="0070C0"/>
                </a:solidFill>
              </a:rPr>
              <a:t>Diseminacijsko izvješće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92A071-B49D-4C63-86B3-945BADEDDC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8470" y="4147323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hr-HR" i="1" dirty="0"/>
              <a:t>Mobilnost: University of Western Brittany</a:t>
            </a:r>
          </a:p>
          <a:p>
            <a:r>
              <a:rPr lang="hr-HR" i="1" dirty="0"/>
              <a:t>28.10.2019.-01.11.2019.</a:t>
            </a:r>
          </a:p>
          <a:p>
            <a:endParaRPr lang="hr-HR" i="1" dirty="0"/>
          </a:p>
          <a:p>
            <a:r>
              <a:rPr lang="hr-HR" i="1" dirty="0"/>
              <a:t>izv. prof. dr. sc. Gloria Vickov</a:t>
            </a:r>
            <a:endParaRPr lang="en-US" i="1" dirty="0"/>
          </a:p>
        </p:txBody>
      </p:sp>
      <p:pic>
        <p:nvPicPr>
          <p:cNvPr id="1026" name="Picture 2" descr="Filozofski fakultet Split - Filozofski fakultet u Splitu">
            <a:extLst>
              <a:ext uri="{FF2B5EF4-FFF2-40B4-BE49-F238E27FC236}">
                <a16:creationId xmlns:a16="http://schemas.microsoft.com/office/drawing/2014/main" id="{972348B8-81C3-4016-9D29-A5DCDA8394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697" y="686471"/>
            <a:ext cx="1756023" cy="175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niversity of Western Brittany | IMBRSea">
            <a:extLst>
              <a:ext uri="{FF2B5EF4-FFF2-40B4-BE49-F238E27FC236}">
                <a16:creationId xmlns:a16="http://schemas.microsoft.com/office/drawing/2014/main" id="{FD23C103-AE7F-44B0-B7E3-E70CD9D80C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0470" y="686471"/>
            <a:ext cx="1756023" cy="175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8817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B103B-6C60-4561-B575-DB7ED5EAB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>
                <a:solidFill>
                  <a:srgbClr val="0070C0"/>
                </a:solidFill>
              </a:rPr>
              <a:t>Detalji o mobilnosti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AF08-7FAF-4CE3-A51B-EE2BB135F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dirty="0"/>
              <a:t>Putovanje na </a:t>
            </a:r>
            <a:r>
              <a:rPr lang="hr-HR" i="1" dirty="0"/>
              <a:t>University of Western Brittany </a:t>
            </a:r>
            <a:r>
              <a:rPr lang="hr-HR" dirty="0"/>
              <a:t>je trajalo od 28. listopada 2019. do 01. studenog 2019. godine</a:t>
            </a:r>
          </a:p>
          <a:p>
            <a:pPr algn="just"/>
            <a:r>
              <a:rPr lang="hr-HR" dirty="0"/>
              <a:t>Prijava u sklopu Erasmus+ projekta, natječajne godine 2018/2019 akademske godine kao dio </a:t>
            </a:r>
            <a:r>
              <a:rPr lang="hr-HR" dirty="0" smtClean="0"/>
              <a:t>programa </a:t>
            </a:r>
            <a:r>
              <a:rPr lang="hr-HR" i="1" dirty="0" smtClean="0"/>
              <a:t>Professional </a:t>
            </a:r>
            <a:r>
              <a:rPr lang="hr-HR" i="1" dirty="0"/>
              <a:t>Training</a:t>
            </a:r>
          </a:p>
          <a:p>
            <a:pPr algn="just"/>
            <a:r>
              <a:rPr lang="hr-HR" dirty="0"/>
              <a:t>Kontakt osoba na Sveučilištu u Brestu: </a:t>
            </a:r>
            <a:r>
              <a:rPr lang="hr-HR" i="1" dirty="0"/>
              <a:t>Professor Beatrice Thomas-Taul, prorektorica za međunarodnu suradnju</a:t>
            </a:r>
          </a:p>
          <a:p>
            <a:pPr algn="just"/>
            <a:r>
              <a:rPr lang="hr-HR" dirty="0"/>
              <a:t>Trajanje mobilnosti: pet dana (plus dva dodatna dana putovanja)</a:t>
            </a:r>
          </a:p>
        </p:txBody>
      </p:sp>
      <p:pic>
        <p:nvPicPr>
          <p:cNvPr id="4" name="Picture 2" descr="Filozofski fakultet Split - Filozofski fakultet u Splitu">
            <a:extLst>
              <a:ext uri="{FF2B5EF4-FFF2-40B4-BE49-F238E27FC236}">
                <a16:creationId xmlns:a16="http://schemas.microsoft.com/office/drawing/2014/main" id="{3C402D61-26EA-4073-8609-1C6E71FBE0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524150"/>
            <a:ext cx="1333850" cy="133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University of Western Brittany | IMBRSea">
            <a:extLst>
              <a:ext uri="{FF2B5EF4-FFF2-40B4-BE49-F238E27FC236}">
                <a16:creationId xmlns:a16="http://schemas.microsoft.com/office/drawing/2014/main" id="{9D029A50-1634-4385-9654-93B39BA6CA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8454" y="5444455"/>
            <a:ext cx="1413545" cy="1413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0401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84762-D51C-42E0-B02A-19F928AA9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>
                <a:solidFill>
                  <a:srgbClr val="0070C0"/>
                </a:solidFill>
              </a:rPr>
              <a:t>Aktivnosti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7BF49-35BA-4A7A-B429-A708D3F46B1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r>
              <a:rPr lang="hr-HR" dirty="0"/>
              <a:t>Posjet upravi Sveučilišta u Brestu</a:t>
            </a:r>
          </a:p>
          <a:p>
            <a:pPr algn="just"/>
            <a:r>
              <a:rPr lang="hr-HR" dirty="0"/>
              <a:t>Posjet Medicinskom fakultetu</a:t>
            </a:r>
          </a:p>
          <a:p>
            <a:pPr algn="just"/>
            <a:r>
              <a:rPr lang="hr-HR" dirty="0"/>
              <a:t>Posjet Filozofskom fakultetu</a:t>
            </a:r>
          </a:p>
          <a:p>
            <a:pPr algn="just"/>
            <a:r>
              <a:rPr lang="hr-HR" dirty="0"/>
              <a:t>Sudjelovanje na </a:t>
            </a:r>
            <a:r>
              <a:rPr lang="hr-HR" i="1" dirty="0"/>
              <a:t>Executive Committee</a:t>
            </a:r>
            <a:r>
              <a:rPr lang="hr-HR" dirty="0"/>
              <a:t> sastanku SEA-EU alijanse 31. listopada 2019. godine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9918178D-82EE-4A2A-8BE3-5F61DAC293E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2" y="1825625"/>
            <a:ext cx="5181600" cy="3886200"/>
          </a:xfrm>
        </p:spPr>
      </p:pic>
      <p:pic>
        <p:nvPicPr>
          <p:cNvPr id="4" name="Picture 2" descr="Filozofski fakultet Split - Filozofski fakultet u Splitu">
            <a:extLst>
              <a:ext uri="{FF2B5EF4-FFF2-40B4-BE49-F238E27FC236}">
                <a16:creationId xmlns:a16="http://schemas.microsoft.com/office/drawing/2014/main" id="{F5F39C51-5C3F-4FA0-AD00-52D9A8472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524150"/>
            <a:ext cx="1333850" cy="133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University of Western Brittany | IMBRSea">
            <a:extLst>
              <a:ext uri="{FF2B5EF4-FFF2-40B4-BE49-F238E27FC236}">
                <a16:creationId xmlns:a16="http://schemas.microsoft.com/office/drawing/2014/main" id="{F1F8F32E-DF52-40D7-B6F1-78367E5A3B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8454" y="5444455"/>
            <a:ext cx="1413545" cy="1413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1728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84762-D51C-42E0-B02A-19F928AA9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>
                <a:solidFill>
                  <a:srgbClr val="0070C0"/>
                </a:solidFill>
              </a:rPr>
              <a:t>Ostvareni ciljevi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7BF49-35BA-4A7A-B429-A708D3F46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Promoviranje vrijednosti i rezultata znanstveno-istraživačkih i nastavnih aktivnosti </a:t>
            </a:r>
            <a:r>
              <a:rPr lang="hr-HR" dirty="0"/>
              <a:t>Sveučilišta u Splitu i Filozofskog fakulteta</a:t>
            </a:r>
          </a:p>
          <a:p>
            <a:r>
              <a:rPr lang="hr-HR" dirty="0"/>
              <a:t>Stvaranje mreže kontakata za razvoja alijanse Europskog sveučilišta mora (SEA-EU)</a:t>
            </a:r>
          </a:p>
          <a:p>
            <a:r>
              <a:rPr lang="hr-HR" dirty="0"/>
              <a:t>Povezivanje sa srodnim </a:t>
            </a:r>
            <a:r>
              <a:rPr lang="hr-HR" dirty="0" smtClean="0"/>
              <a:t>fakultetima (npr. mogućnosti organiziranja radionica i konferencija u području filologije i dr.</a:t>
            </a:r>
            <a:endParaRPr lang="hr-HR" dirty="0"/>
          </a:p>
          <a:p>
            <a:r>
              <a:rPr lang="hr-HR" dirty="0"/>
              <a:t>Povećavanje broja </a:t>
            </a:r>
            <a:r>
              <a:rPr lang="hr-HR"/>
              <a:t>budućih </a:t>
            </a:r>
            <a:r>
              <a:rPr lang="hr-HR" smtClean="0"/>
              <a:t>mobilnosti na svim razinama</a:t>
            </a:r>
            <a:endParaRPr lang="hr-HR" dirty="0"/>
          </a:p>
          <a:p>
            <a:r>
              <a:rPr lang="hr-HR" dirty="0"/>
              <a:t>Planiranje </a:t>
            </a:r>
            <a:r>
              <a:rPr lang="hr-HR" i="1" dirty="0"/>
              <a:t>Staff Weeka </a:t>
            </a:r>
            <a:r>
              <a:rPr lang="hr-HR" dirty="0"/>
              <a:t>te drugih oblika suradnje koji povećavaju vidljivost Filozofskog fakulteta te potiču razmjenu znanja</a:t>
            </a:r>
          </a:p>
          <a:p>
            <a:r>
              <a:rPr lang="hr-HR" dirty="0"/>
              <a:t>Razvijanje dugoročnih oblika suradnje</a:t>
            </a:r>
          </a:p>
          <a:p>
            <a:endParaRPr lang="en-US" dirty="0"/>
          </a:p>
        </p:txBody>
      </p:sp>
      <p:pic>
        <p:nvPicPr>
          <p:cNvPr id="4" name="Picture 2" descr="Filozofski fakultet Split - Filozofski fakultet u Splitu">
            <a:extLst>
              <a:ext uri="{FF2B5EF4-FFF2-40B4-BE49-F238E27FC236}">
                <a16:creationId xmlns:a16="http://schemas.microsoft.com/office/drawing/2014/main" id="{F5F39C51-5C3F-4FA0-AD00-52D9A8472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524150"/>
            <a:ext cx="1333850" cy="133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University of Western Brittany | IMBRSea">
            <a:extLst>
              <a:ext uri="{FF2B5EF4-FFF2-40B4-BE49-F238E27FC236}">
                <a16:creationId xmlns:a16="http://schemas.microsoft.com/office/drawing/2014/main" id="{F1F8F32E-DF52-40D7-B6F1-78367E5A3B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8454" y="5444455"/>
            <a:ext cx="1413545" cy="1413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3276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188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Diseminacijsko izvješće</vt:lpstr>
      <vt:lpstr>Detalji o mobilnosti</vt:lpstr>
      <vt:lpstr>Aktivnosti</vt:lpstr>
      <vt:lpstr>Ostvareni ciljevi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Diseminacijsko izvješće</dc:title>
  <dc:creator>Ivana Jadrić</dc:creator>
  <cp:lastModifiedBy>Gloria</cp:lastModifiedBy>
  <cp:revision>5</cp:revision>
  <dcterms:created xsi:type="dcterms:W3CDTF">2021-09-07T14:03:03Z</dcterms:created>
  <dcterms:modified xsi:type="dcterms:W3CDTF">2021-09-07T18:57:24Z</dcterms:modified>
</cp:coreProperties>
</file>