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9" r:id="rId5"/>
    <p:sldId id="258" r:id="rId6"/>
    <p:sldId id="268" r:id="rId7"/>
    <p:sldId id="267" r:id="rId8"/>
    <p:sldId id="270" r:id="rId9"/>
    <p:sldId id="261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82F4A5-E9B5-4905-BA89-0F0BEA41E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FDE546-99F6-4F3D-9B75-955940812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2D7F6C-371D-4B34-BE59-0AB85458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4FC98-44D6-49AB-A56F-B774EAA0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A72093-04EB-4F9A-8440-B26A41F4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738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19740-D90A-4558-8EB7-7438E57E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C3896B-F830-442F-B368-EDC99F28D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3E4BF-E130-45EE-A518-8DCE246C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89868B-D0EF-415E-A3C5-E8847A16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491D3-AC95-4E20-9F64-EE453C52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65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22307C-9137-470D-8781-D215F2280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63931C-E49F-44A8-978E-9FCBC0CD2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382F9B-9E13-44F7-9054-BB5C0D58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93759-EFC4-47A9-9721-A539D900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86777A-437D-420E-9AB4-0DAA3CE0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129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EA973-C53E-427B-B5FD-0E280D4B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AED9A3-C611-4A1A-BCE9-5841FE667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C78AE-F938-4B5D-9069-15759F5E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9F314-171D-43B6-8CF8-9BD68898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E0D340-4335-4B68-8B47-7A2CA8C4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140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EE1FC8-B463-4C38-84BD-D8D23B54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F5F96-EDB2-4167-A84A-C1E3151DC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AFFA5-EA0C-455E-BE65-3066A474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F6C0E-92CA-4DC2-9CB2-564B0D1F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B727D-46A4-46EE-A5FF-F2264464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3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7739B-04A5-4592-B51E-A983CE58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1DFE6A-BC2A-4499-8B56-74FA2B687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B64352-9869-446A-93F1-4EC42F1E4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B15A79-1FD4-4DC4-9C26-EB27028A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D1C35E-FD2A-4819-B3C5-13CDC6DB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74EEC9-B6EE-4F1C-98CD-2F39E074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414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A0C01-A388-4B83-89F7-ADA5F680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FC143A-69AF-4D24-B484-D7B60436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588F4D-30DE-4714-90C2-BC17AE566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37F71E-1A30-4416-A1F0-512E9A1AF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0849B7-CB93-4C9C-BAB4-53DEF36B2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6BFB8DA-A428-4795-A149-42D55437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DC194A-2DCF-4753-846D-F92950C3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15BD84-97B4-4C82-AC91-3F0D902A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59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CED7A-3A16-4C0C-B15F-80F226E1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3710DE-7588-40CA-99B1-F5692773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C29924-7A36-4D10-BD27-5FF64192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C4F2B0-8397-4F31-AFF6-1C8D5E3D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71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FD4E57-DC8A-457D-AFC0-3B7367DE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417FF0-1179-496C-ACB4-CFF34116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0076C2-0AD1-4A87-AF20-A4DD00EC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508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99A02-F805-4582-90DB-E33F4269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81A91-26AB-4D49-B497-37EBCC9C5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9A0476-50ED-4858-80AE-89B03837D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6D2504-B605-49C1-A5DB-F8A43FF1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A2FB3B-6D25-45D7-A3BC-C393F879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C630F-947B-4670-805D-6705F3AB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997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15C7D-25E4-4651-8D14-5294EB1C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C183C7-2816-411D-8C43-A2A8E89E3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3863E8-273C-42F0-BF0F-115847392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566F6D-8A22-467D-8DC8-91D2C874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998038-64EA-4BC6-8B51-AB3569BE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3970ED-335C-4BF3-9C0B-4A24A97E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579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A45C6C7-085F-47C8-8B4F-799BA2CF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AA3931-0C1E-451E-A204-0EB5624A3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F4C808-E1B1-4F79-AE1C-8380B31E8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EB8F-23CE-413C-919D-A0AFA240729F}" type="datetimeFigureOut">
              <a:rPr lang="hr-HR" smtClean="0"/>
              <a:t>18.2.2025.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8E380B-34A5-41C1-BCAE-E12EFC43C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298E28-F944-4C6A-8E41-58319ECEF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F0B7D-6814-4C4F-B02B-437801390D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15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0712E-D33D-4012-88A5-54DB2F49C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Diseminacijsko izvješće</a:t>
            </a:r>
            <a:br>
              <a:rPr lang="hr-HR" dirty="0"/>
            </a:br>
            <a:r>
              <a:rPr lang="hr-HR" sz="2800" b="1" dirty="0"/>
              <a:t>Erasmus mobilnost: </a:t>
            </a:r>
            <a:r>
              <a:rPr lang="de-DE" sz="2800" b="1" dirty="0"/>
              <a:t>G.A.L.B. Förderung gGmbH</a:t>
            </a:r>
            <a:r>
              <a:rPr lang="hr-HR" sz="2800" b="1" dirty="0"/>
              <a:t>, Berlin  13. 10. – 19. 10. 2024.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28312D-A031-4915-A7FC-15E4A45A4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1800" dirty="0"/>
              <a:t>izv. prof. dr. sc. Marija </a:t>
            </a:r>
            <a:r>
              <a:rPr lang="hr-HR" sz="1800" dirty="0" err="1"/>
              <a:t>Brajčić</a:t>
            </a:r>
            <a:r>
              <a:rPr lang="hr-HR" sz="1800" dirty="0"/>
              <a:t>,</a:t>
            </a:r>
          </a:p>
          <a:p>
            <a:r>
              <a:rPr lang="hr-HR" sz="1800" dirty="0"/>
              <a:t>Mia </a:t>
            </a:r>
            <a:r>
              <a:rPr lang="hr-HR" sz="1800" dirty="0" err="1"/>
              <a:t>Mijaljica</a:t>
            </a:r>
            <a:r>
              <a:rPr lang="hr-HR" sz="1800" dirty="0"/>
              <a:t>, asistent</a:t>
            </a:r>
          </a:p>
          <a:p>
            <a:r>
              <a:rPr lang="hr-HR" sz="1800" dirty="0"/>
              <a:t>Ante Grčić, asistent</a:t>
            </a:r>
          </a:p>
          <a:p>
            <a:r>
              <a:rPr lang="hr-HR" sz="1800" b="1" dirty="0"/>
              <a:t> Odsjek za rani i predškolski odgoj</a:t>
            </a:r>
          </a:p>
        </p:txBody>
      </p:sp>
    </p:spTree>
    <p:extLst>
      <p:ext uri="{BB962C8B-B14F-4D97-AF65-F5344CB8AC3E}">
        <p14:creationId xmlns:p14="http://schemas.microsoft.com/office/powerpoint/2010/main" val="186034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1854A-F512-4FBB-94FE-B0E31F27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Detalji o mobilnosti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1E17F6-744E-4E19-A460-54A25DDAD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Erasmus+ projekt, akademska godina 2024./2025.</a:t>
            </a:r>
          </a:p>
          <a:p>
            <a:r>
              <a:rPr lang="hr-HR" sz="2000" dirty="0"/>
              <a:t>Professional Training </a:t>
            </a:r>
          </a:p>
          <a:p>
            <a:r>
              <a:rPr lang="de-DE" sz="2000" dirty="0"/>
              <a:t>G.A.L.B. Förderung gGmbH</a:t>
            </a:r>
            <a:r>
              <a:rPr lang="hr-HR" sz="2000" dirty="0"/>
              <a:t>, Berlin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BA40C82-BEA0-4EE5-8457-5B68B4E82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27" y="1313512"/>
            <a:ext cx="4031673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7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06C16-CF5C-43D5-BDFA-4A788C24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D70879-B662-4D16-A543-3C1760403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/>
              <a:t>Tijekom ERASMUS </a:t>
            </a:r>
            <a:r>
              <a:rPr lang="hr-HR" dirty="0" err="1"/>
              <a:t>Teaching</a:t>
            </a:r>
            <a:r>
              <a:rPr lang="hr-HR" dirty="0"/>
              <a:t> programa, asistentica Mia </a:t>
            </a:r>
            <a:r>
              <a:rPr lang="hr-HR" dirty="0" err="1"/>
              <a:t>Mijaljica</a:t>
            </a:r>
            <a:r>
              <a:rPr lang="hr-HR" dirty="0"/>
              <a:t> je u okviru od 6 sati predstavila primjere prikaza dobre prakse u metodici likovnog izraza u ranom i predškolskom odgoju studentima Strukovne škole u Berlinu, G.A.L.B.</a:t>
            </a:r>
          </a:p>
          <a:p>
            <a:r>
              <a:rPr lang="hr-HR" dirty="0"/>
              <a:t>Izv. prof.dr.sc. Marija </a:t>
            </a:r>
            <a:r>
              <a:rPr lang="hr-HR" dirty="0" err="1"/>
              <a:t>Brajčić</a:t>
            </a:r>
            <a:r>
              <a:rPr lang="hr-HR" dirty="0"/>
              <a:t> i asistent Ante Grčić slušali su predavanja asistentice Mije </a:t>
            </a:r>
            <a:r>
              <a:rPr lang="hr-HR" dirty="0" err="1"/>
              <a:t>Mijaljice</a:t>
            </a:r>
            <a:r>
              <a:rPr lang="hr-HR" dirty="0"/>
              <a:t>, te zajedno </a:t>
            </a:r>
            <a:r>
              <a:rPr lang="hr-HR" dirty="0" err="1"/>
              <a:t>monitorirali</a:t>
            </a:r>
            <a:r>
              <a:rPr lang="hr-HR" dirty="0"/>
              <a:t> nastavu u školi i rad odgojitelja s djecom rane i predškolske dobi u dječjem vrtiću Tom </a:t>
            </a:r>
            <a:r>
              <a:rPr lang="hr-HR" dirty="0" err="1"/>
              <a:t>Sawyer</a:t>
            </a:r>
            <a:r>
              <a:rPr lang="hr-HR" dirty="0"/>
              <a:t>, Berlin.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568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400A4D-4525-4A67-A9DD-6C23A185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G.A.L.B.- </a:t>
            </a:r>
            <a:r>
              <a:rPr lang="hr-HR" dirty="0" err="1"/>
              <a:t>Vocational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Berlin, </a:t>
            </a:r>
            <a:r>
              <a:rPr lang="hr-HR" dirty="0" err="1"/>
              <a:t>Germany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A77E768-7B6E-4B68-84D3-3E10B3272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" y="2225819"/>
            <a:ext cx="3969328" cy="297699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DD34130-89B8-4AC6-9A2A-EEFEC668E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2147886"/>
            <a:ext cx="4073239" cy="30549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86C3C010-27B0-41E8-A378-B804161B3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32" y="1690688"/>
            <a:ext cx="2634095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B113F-9B11-4EAF-9A26-F87094F3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Aktivnosti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F967DD-5DDF-4C16-AE00-BB67A4D9A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posjeti nastavi</a:t>
            </a:r>
          </a:p>
          <a:p>
            <a:r>
              <a:rPr lang="hr-HR" dirty="0"/>
              <a:t>6 sati predavanja studentima</a:t>
            </a:r>
          </a:p>
          <a:p>
            <a:r>
              <a:rPr lang="hr-HR" dirty="0"/>
              <a:t>upoznavanje s djelatnicima strukovne škole</a:t>
            </a:r>
          </a:p>
          <a:p>
            <a:r>
              <a:rPr lang="hr-HR" dirty="0"/>
              <a:t>upoznavanje sa programom škole</a:t>
            </a:r>
          </a:p>
          <a:p>
            <a:r>
              <a:rPr lang="hr-HR" dirty="0" err="1"/>
              <a:t>monitoriranje</a:t>
            </a:r>
            <a:r>
              <a:rPr lang="hr-HR" dirty="0"/>
              <a:t> nastave</a:t>
            </a:r>
          </a:p>
          <a:p>
            <a:r>
              <a:rPr lang="hr-HR" dirty="0"/>
              <a:t>posjet dječjem vrtiću Tom </a:t>
            </a:r>
            <a:r>
              <a:rPr lang="hr-HR" dirty="0" err="1"/>
              <a:t>Sawyer</a:t>
            </a:r>
            <a:r>
              <a:rPr lang="hr-HR" dirty="0"/>
              <a:t>- </a:t>
            </a:r>
            <a:r>
              <a:rPr lang="hr-HR" dirty="0" err="1"/>
              <a:t>monitoriranje</a:t>
            </a:r>
            <a:r>
              <a:rPr lang="hr-HR" dirty="0"/>
              <a:t> i razmjena iskustava u radu s djecom rane i predškolske dobi u dječjem vrtiću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657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0F442CE-45F9-4C7D-B2A1-787D34AC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Upoznavanje sa studentima i predavanje asistentice Mije </a:t>
            </a:r>
            <a:r>
              <a:rPr lang="hr-HR" dirty="0" err="1"/>
              <a:t>Mijaljice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DEEFAF8-22CC-4BE0-902B-DC406E3F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9666" y="2369129"/>
            <a:ext cx="4712854" cy="35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5BCEDF9-738E-487F-88DE-C1E44194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err="1"/>
              <a:t>Monitoriranje</a:t>
            </a:r>
            <a:r>
              <a:rPr lang="hr-HR" sz="3600" dirty="0"/>
              <a:t> nastave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27117F3-EC7B-4BB5-9FB1-A32B660AA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1138" y="1641764"/>
            <a:ext cx="5544127" cy="41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8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6F1407-6ABB-4301-9756-D825E5AB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Posjet dječjem vrtiću Tom </a:t>
            </a:r>
            <a:r>
              <a:rPr lang="hr-HR" dirty="0" err="1"/>
              <a:t>Sawyer</a:t>
            </a:r>
            <a:r>
              <a:rPr lang="hr-HR" dirty="0"/>
              <a:t>, Berlin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B792B6E-D7B4-42AF-BBBD-72F0D7B80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1690688"/>
            <a:ext cx="4287982" cy="321598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73FE920-885E-4119-90C9-355D109C5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60" y="1690688"/>
            <a:ext cx="2828925" cy="37719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EBFE15C-7365-4362-AB67-A1EF7DD60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04" y="1690688"/>
            <a:ext cx="4111336" cy="30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BC3A28-798E-44B7-9A90-8688562D7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Ostvareni ciljevi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F69ED5-A83E-46DC-8059-2CDB9AF4D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dogovor o zajedničkim aktivnostima</a:t>
            </a:r>
          </a:p>
          <a:p>
            <a:pPr lvl="1"/>
            <a:r>
              <a:rPr lang="hr-HR" dirty="0"/>
              <a:t>Pedagoški i znanstveni projekti</a:t>
            </a:r>
          </a:p>
          <a:p>
            <a:pPr lvl="1"/>
            <a:r>
              <a:rPr lang="hr-HR" dirty="0"/>
              <a:t>Erasmus mobilnost</a:t>
            </a:r>
          </a:p>
          <a:p>
            <a:pPr lvl="1"/>
            <a:r>
              <a:rPr lang="hr-HR" dirty="0"/>
              <a:t>gostujuće predavanje</a:t>
            </a:r>
          </a:p>
          <a:p>
            <a:r>
              <a:rPr lang="hr-HR" dirty="0"/>
              <a:t>razmjena iskustva</a:t>
            </a:r>
          </a:p>
          <a:p>
            <a:r>
              <a:rPr lang="hr-HR" dirty="0"/>
              <a:t>promoviranje vrijednosti i rezultata znanstveno-istraživačkih i nastavnih aktivnosti Filozofskog fakulteta u Splitu</a:t>
            </a:r>
          </a:p>
          <a:p>
            <a:r>
              <a:rPr lang="hr-HR" dirty="0"/>
              <a:t>planiranje posjeta kolega i studenata</a:t>
            </a:r>
          </a:p>
        </p:txBody>
      </p:sp>
    </p:spTree>
    <p:extLst>
      <p:ext uri="{BB962C8B-B14F-4D97-AF65-F5344CB8AC3E}">
        <p14:creationId xmlns:p14="http://schemas.microsoft.com/office/powerpoint/2010/main" val="2427165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221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Diseminacijsko izvješće Erasmus mobilnost: G.A.L.B. Förderung gGmbH, Berlin  13. 10. – 19. 10. 2024. </vt:lpstr>
      <vt:lpstr>Detalji o mobilnosti</vt:lpstr>
      <vt:lpstr>PowerPoint Presentation</vt:lpstr>
      <vt:lpstr>G.A.L.B.- Vocational school in Berlin, Germany</vt:lpstr>
      <vt:lpstr>Aktivnosti</vt:lpstr>
      <vt:lpstr>Upoznavanje sa studentima i predavanje asistentice Mije Mijaljice</vt:lpstr>
      <vt:lpstr>Monitoriranje nastave</vt:lpstr>
      <vt:lpstr>Posjet dječjem vrtiću Tom Sawyer, Berlin</vt:lpstr>
      <vt:lpstr>Ostvareni ciljevi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Diseminacijsko izvješće Erasmus mobilnost: University of Maribor 23. 3. – 24. 3.2023.</dc:title>
  <dc:creator>Suzana Tomaš</dc:creator>
  <cp:lastModifiedBy>recenzent</cp:lastModifiedBy>
  <cp:revision>17</cp:revision>
  <dcterms:created xsi:type="dcterms:W3CDTF">2023-03-27T14:24:11Z</dcterms:created>
  <dcterms:modified xsi:type="dcterms:W3CDTF">2025-02-18T11:34:30Z</dcterms:modified>
</cp:coreProperties>
</file>