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DA20A-869F-4BBE-8255-336FFB428D30}" type="datetimeFigureOut">
              <a:rPr lang="sr-Latn-CS" smtClean="0"/>
              <a:pPr/>
              <a:t>7.6.2019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EED18-7AC1-4D91-B030-FA7F576AEEFE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en-GB" b="1" dirty="0" smtClean="0"/>
              <a:t>Staff </a:t>
            </a:r>
            <a:r>
              <a:rPr lang="en-GB" b="1" dirty="0"/>
              <a:t>Mobility For </a:t>
            </a:r>
            <a:r>
              <a:rPr lang="en-GB" b="1" dirty="0" smtClean="0"/>
              <a:t>Teaching</a:t>
            </a: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dirty="0" smtClean="0"/>
              <a:t>prof.dr.sc. Maja </a:t>
            </a:r>
            <a:r>
              <a:rPr lang="hr-HR" dirty="0" err="1" smtClean="0"/>
              <a:t>Ljubetić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dirty="0" smtClean="0"/>
              <a:t>Instituto Politécnico de Bragança</a:t>
            </a:r>
            <a:br>
              <a:rPr lang="pt-BR" b="1" dirty="0" smtClean="0"/>
            </a:br>
            <a:r>
              <a:rPr lang="pt-BR" b="1" dirty="0" smtClean="0"/>
              <a:t>Campus de Santa Apolónia, 5300-253 Bragança</a:t>
            </a:r>
            <a:r>
              <a:rPr lang="hr-HR" b="1" dirty="0" smtClean="0"/>
              <a:t>, Portugal</a:t>
            </a:r>
          </a:p>
          <a:p>
            <a:r>
              <a:rPr lang="hr-HR" b="1" dirty="0" smtClean="0"/>
              <a:t>01. 5. do 08. 5. 2019.</a:t>
            </a:r>
            <a:endParaRPr lang="hr-HR" b="1" dirty="0"/>
          </a:p>
        </p:txBody>
      </p:sp>
      <p:pic>
        <p:nvPicPr>
          <p:cNvPr id="4" name="Picture 3" descr="erasmus+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6461772" cy="1440160"/>
          </a:xfrm>
          <a:prstGeom prst="rect">
            <a:avLst/>
          </a:prstGeom>
        </p:spPr>
      </p:pic>
      <p:pic>
        <p:nvPicPr>
          <p:cNvPr id="5" name="Picture 4" descr="logo filozofsk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9992" y="332656"/>
            <a:ext cx="1440160" cy="1440160"/>
          </a:xfrm>
          <a:prstGeom prst="rect">
            <a:avLst/>
          </a:prstGeom>
        </p:spPr>
      </p:pic>
      <p:pic>
        <p:nvPicPr>
          <p:cNvPr id="4098" name="Picture 2" descr="Image result for Polytechnic Institute of BraganÃ§a, School of Education, Mari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714875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Kontakti: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Sylwia</a:t>
            </a:r>
            <a:r>
              <a:rPr lang="en-GB" dirty="0"/>
              <a:t> </a:t>
            </a:r>
            <a:r>
              <a:rPr lang="en-GB" dirty="0" err="1"/>
              <a:t>Solczak</a:t>
            </a:r>
            <a:r>
              <a:rPr lang="en-GB" dirty="0"/>
              <a:t> </a:t>
            </a:r>
            <a:r>
              <a:rPr lang="en-GB" dirty="0" err="1" smtClean="0"/>
              <a:t>Melo</a:t>
            </a:r>
            <a:r>
              <a:rPr lang="hr-HR" dirty="0" smtClean="0"/>
              <a:t> – </a:t>
            </a:r>
            <a:r>
              <a:rPr lang="en-GB" dirty="0" smtClean="0"/>
              <a:t>International </a:t>
            </a:r>
            <a:r>
              <a:rPr lang="hr-HR" dirty="0" smtClean="0"/>
              <a:t>	</a:t>
            </a:r>
            <a:r>
              <a:rPr lang="en-GB" dirty="0" smtClean="0"/>
              <a:t>Relations Office</a:t>
            </a:r>
            <a:endParaRPr lang="hr-HR" dirty="0" smtClean="0"/>
          </a:p>
          <a:p>
            <a:r>
              <a:rPr lang="en-US" dirty="0"/>
              <a:t>Cristina </a:t>
            </a:r>
            <a:r>
              <a:rPr lang="en-US" dirty="0" smtClean="0"/>
              <a:t>Mesquita</a:t>
            </a:r>
            <a:r>
              <a:rPr lang="hr-HR" dirty="0" smtClean="0"/>
              <a:t> - </a:t>
            </a:r>
            <a:r>
              <a:rPr lang="en-US" dirty="0" smtClean="0"/>
              <a:t>Coordinator </a:t>
            </a:r>
            <a:r>
              <a:rPr lang="en-US" dirty="0"/>
              <a:t>of the CIEB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Polytechnic Institute of </a:t>
            </a:r>
            <a:r>
              <a:rPr lang="en-US" dirty="0" err="1" smtClean="0"/>
              <a:t>Bragança</a:t>
            </a:r>
            <a:r>
              <a:rPr lang="hr-HR" dirty="0" smtClean="0"/>
              <a:t>, </a:t>
            </a:r>
            <a:r>
              <a:rPr lang="en-US" dirty="0" smtClean="0"/>
              <a:t>School </a:t>
            </a:r>
            <a:r>
              <a:rPr lang="en-US" dirty="0"/>
              <a:t>of </a:t>
            </a:r>
            <a:r>
              <a:rPr lang="en-US" dirty="0" smtClean="0"/>
              <a:t>Education</a:t>
            </a:r>
            <a:r>
              <a:rPr lang="hr-HR" dirty="0" smtClean="0"/>
              <a:t>; </a:t>
            </a:r>
            <a:r>
              <a:rPr lang="hr-HR" dirty="0" err="1" smtClean="0"/>
              <a:t>International</a:t>
            </a:r>
            <a:r>
              <a:rPr lang="hr-HR" dirty="0" smtClean="0"/>
              <a:t> </a:t>
            </a:r>
            <a:r>
              <a:rPr lang="hr-HR" dirty="0" err="1" smtClean="0"/>
              <a:t>Network</a:t>
            </a:r>
            <a:r>
              <a:rPr lang="hr-HR" dirty="0" smtClean="0"/>
              <a:t> on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Education</a:t>
            </a:r>
            <a:r>
              <a:rPr lang="hr-HR" dirty="0" smtClean="0"/>
              <a:t> </a:t>
            </a:r>
            <a:endParaRPr lang="hr-HR" dirty="0" smtClean="0"/>
          </a:p>
          <a:p>
            <a:r>
              <a:rPr lang="hr-HR" dirty="0" smtClean="0"/>
              <a:t>Mario </a:t>
            </a:r>
            <a:r>
              <a:rPr lang="hr-HR" dirty="0" err="1" smtClean="0"/>
              <a:t>Cardoso</a:t>
            </a:r>
            <a:r>
              <a:rPr lang="hr-HR" dirty="0" smtClean="0"/>
              <a:t> (</a:t>
            </a:r>
            <a:r>
              <a:rPr lang="hr-HR" dirty="0" err="1" smtClean="0"/>
              <a:t>music</a:t>
            </a:r>
            <a:r>
              <a:rPr lang="hr-HR" dirty="0" smtClean="0"/>
              <a:t>)</a:t>
            </a:r>
            <a:endParaRPr lang="hr-HR" dirty="0" smtClean="0"/>
          </a:p>
          <a:p>
            <a:r>
              <a:rPr lang="hr-HR" dirty="0" err="1" smtClean="0"/>
              <a:t>Vitor</a:t>
            </a:r>
            <a:r>
              <a:rPr lang="hr-HR" dirty="0" smtClean="0"/>
              <a:t> </a:t>
            </a:r>
            <a:r>
              <a:rPr lang="hr-HR" dirty="0" err="1" smtClean="0"/>
              <a:t>Manuel</a:t>
            </a:r>
            <a:r>
              <a:rPr lang="hr-HR" dirty="0" smtClean="0"/>
              <a:t> </a:t>
            </a:r>
            <a:r>
              <a:rPr lang="hr-HR" dirty="0" err="1" smtClean="0"/>
              <a:t>Barrigao</a:t>
            </a:r>
            <a:r>
              <a:rPr lang="hr-HR" dirty="0" smtClean="0"/>
              <a:t> </a:t>
            </a:r>
            <a:r>
              <a:rPr lang="hr-HR" dirty="0" err="1" smtClean="0"/>
              <a:t>Goncalves</a:t>
            </a:r>
            <a:r>
              <a:rPr lang="hr-HR" dirty="0" smtClean="0"/>
              <a:t> (ICT) </a:t>
            </a:r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Kratki sadržaj boravka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Održana nastava na studiju predškolskog odgoja i učiteljskom studiju</a:t>
            </a:r>
          </a:p>
          <a:p>
            <a:r>
              <a:rPr lang="hr-HR" dirty="0" smtClean="0"/>
              <a:t>Aktivno sudjelovanje </a:t>
            </a:r>
            <a:r>
              <a:rPr lang="hr-HR" dirty="0" smtClean="0"/>
              <a:t>u izradi mreže suradnika Europe na unaprjeđivanju ranoga i predškolskog odgoja</a:t>
            </a:r>
          </a:p>
          <a:p>
            <a:r>
              <a:rPr lang="hr-HR" dirty="0" smtClean="0"/>
              <a:t>Posjet dječjem vrtiću St. </a:t>
            </a:r>
            <a:r>
              <a:rPr lang="hr-HR" dirty="0" err="1" smtClean="0"/>
              <a:t>Clara</a:t>
            </a:r>
            <a:r>
              <a:rPr lang="hr-HR" dirty="0" smtClean="0"/>
              <a:t> i razgovor s djelatnicima o unaprjeđivanju kvalitete prakse (teorija u praksi i obratno)</a:t>
            </a:r>
          </a:p>
          <a:p>
            <a:r>
              <a:rPr lang="hr-HR" dirty="0" smtClean="0"/>
              <a:t>Nazočnost na predavanju Juhe </a:t>
            </a:r>
            <a:r>
              <a:rPr lang="hr-HR" dirty="0" err="1" smtClean="0"/>
              <a:t>Lahtinena</a:t>
            </a:r>
            <a:r>
              <a:rPr lang="hr-HR" dirty="0" smtClean="0"/>
              <a:t> s </a:t>
            </a:r>
            <a:r>
              <a:rPr lang="hr-HR" dirty="0" err="1" smtClean="0"/>
              <a:t>Tampere</a:t>
            </a:r>
            <a:r>
              <a:rPr lang="hr-HR" dirty="0" smtClean="0"/>
              <a:t> University, Finska</a:t>
            </a:r>
          </a:p>
          <a:p>
            <a:r>
              <a:rPr lang="hr-HR" dirty="0" smtClean="0"/>
              <a:t>Uspostavljeni </a:t>
            </a:r>
            <a:r>
              <a:rPr lang="hr-HR" dirty="0" smtClean="0"/>
              <a:t>kontakti </a:t>
            </a:r>
            <a:r>
              <a:rPr lang="hr-HR" dirty="0" smtClean="0"/>
              <a:t>sa </a:t>
            </a:r>
            <a:r>
              <a:rPr lang="hr-HR" dirty="0" smtClean="0"/>
              <a:t>znanstvenicima iz drugih područja (IST i glazba) i povezivanje sa znanstvenicima tih područja </a:t>
            </a:r>
            <a:r>
              <a:rPr lang="hr-HR" dirty="0" smtClean="0"/>
              <a:t>na </a:t>
            </a:r>
            <a:r>
              <a:rPr lang="hr-HR" dirty="0" smtClean="0"/>
              <a:t>FF </a:t>
            </a:r>
            <a:r>
              <a:rPr lang="hr-HR" dirty="0" smtClean="0"/>
              <a:t>St</a:t>
            </a:r>
          </a:p>
          <a:p>
            <a:r>
              <a:rPr lang="hr-HR" dirty="0" smtClean="0"/>
              <a:t>Dogovorena i institucionalno inicirana suradnja s Marija </a:t>
            </a:r>
            <a:r>
              <a:rPr lang="hr-HR" dirty="0" err="1" smtClean="0"/>
              <a:t>Hercz</a:t>
            </a:r>
            <a:r>
              <a:rPr lang="hr-HR" dirty="0" smtClean="0"/>
              <a:t> (Budimpešta) i </a:t>
            </a:r>
            <a:r>
              <a:rPr lang="hr-HR" dirty="0" err="1" smtClean="0"/>
              <a:t>Sakire</a:t>
            </a:r>
            <a:r>
              <a:rPr lang="hr-HR" dirty="0" smtClean="0"/>
              <a:t> </a:t>
            </a:r>
            <a:r>
              <a:rPr lang="hr-HR" dirty="0" err="1" smtClean="0"/>
              <a:t>Ocak</a:t>
            </a:r>
            <a:r>
              <a:rPr lang="hr-HR" dirty="0" smtClean="0"/>
              <a:t> (</a:t>
            </a:r>
            <a:r>
              <a:rPr lang="hr-HR" dirty="0" err="1" smtClean="0"/>
              <a:t>Izmir</a:t>
            </a:r>
            <a:r>
              <a:rPr lang="hr-HR" dirty="0" smtClean="0"/>
              <a:t>)- razmjena nastavnika i studenata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Preporuke: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Informirati se na vrijeme o ERASMUS + tjednu koji se održava tijekom svibnja  na </a:t>
            </a:r>
            <a:r>
              <a:rPr lang="fr-FR" dirty="0" err="1" smtClean="0"/>
              <a:t>Polytechnic</a:t>
            </a:r>
            <a:r>
              <a:rPr lang="fr-FR" dirty="0" smtClean="0"/>
              <a:t> Institute of </a:t>
            </a:r>
            <a:r>
              <a:rPr lang="fr-FR" dirty="0" err="1" smtClean="0"/>
              <a:t>Bragança</a:t>
            </a:r>
            <a:r>
              <a:rPr lang="hr-HR" dirty="0" smtClean="0"/>
              <a:t> što omogućuje kontakte sa znanstvenicima iz različitih područja i različitih zemalja Europe</a:t>
            </a:r>
          </a:p>
          <a:p>
            <a:r>
              <a:rPr lang="hr-HR" dirty="0" smtClean="0"/>
              <a:t>Domaćini su izuzetno topli, brižni i otvoreni za suradnju – iskoristiti te potencijale</a:t>
            </a:r>
            <a:endParaRPr lang="hr-HR" dirty="0"/>
          </a:p>
          <a:p>
            <a:r>
              <a:rPr lang="hr-HR" dirty="0" smtClean="0"/>
              <a:t>Pratiti objavu i sudjelovati na konferenciji INCTE 2020</a:t>
            </a:r>
            <a:r>
              <a:rPr lang="hr-HR" dirty="0" smtClean="0"/>
              <a:t>.</a:t>
            </a:r>
          </a:p>
          <a:p>
            <a:r>
              <a:rPr lang="hr-HR" dirty="0" smtClean="0"/>
              <a:t>Računati na prijevoz autobusom od Porta do </a:t>
            </a:r>
            <a:r>
              <a:rPr lang="hr-HR" dirty="0" err="1" smtClean="0"/>
              <a:t>Bragance</a:t>
            </a:r>
            <a:r>
              <a:rPr lang="hr-HR" dirty="0" smtClean="0"/>
              <a:t> (3h) </a:t>
            </a:r>
            <a:r>
              <a:rPr lang="hr-HR" dirty="0" smtClean="0"/>
              <a:t> </a:t>
            </a:r>
            <a:endParaRPr lang="hr-H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175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tema</vt:lpstr>
      <vt:lpstr> Staff Mobility For Teaching prof.dr.sc. Maja Ljubetić </vt:lpstr>
      <vt:lpstr>Kontakti:</vt:lpstr>
      <vt:lpstr>Kratki sadržaj boravka</vt:lpstr>
      <vt:lpstr>Preporuke:</vt:lpstr>
    </vt:vector>
  </TitlesOfParts>
  <Company>TEAM 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Staff Mobility For Teaching prof.dr.sc. Maja Ljubetić </dc:title>
  <dc:creator>Maja</dc:creator>
  <cp:lastModifiedBy>Korisnik</cp:lastModifiedBy>
  <cp:revision>15</cp:revision>
  <dcterms:created xsi:type="dcterms:W3CDTF">2019-06-06T09:04:43Z</dcterms:created>
  <dcterms:modified xsi:type="dcterms:W3CDTF">2019-06-07T07:15:18Z</dcterms:modified>
</cp:coreProperties>
</file>