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DA20A-869F-4BBE-8255-336FFB428D30}" type="datetimeFigureOut">
              <a:rPr lang="sr-Latn-CS" smtClean="0"/>
              <a:pPr/>
              <a:t>18.11.2019.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ational@tok.elte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en-GB" b="1" dirty="0"/>
              <a:t>Staff Mobility For Teaching</a:t>
            </a:r>
            <a:br>
              <a:rPr lang="hr-HR" b="1" dirty="0"/>
            </a:br>
            <a:r>
              <a:rPr lang="hr-HR" dirty="0"/>
              <a:t>prof.dr.sc. Maja </a:t>
            </a:r>
            <a:r>
              <a:rPr lang="hr-HR" dirty="0" err="1"/>
              <a:t>Ljubetić</a:t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Eotvos Lorand University, Budimpešta, Mađarska</a:t>
            </a:r>
          </a:p>
          <a:p>
            <a:r>
              <a:rPr lang="hr-HR" b="1" dirty="0"/>
              <a:t>11. 11. do 15. 11. 2019.</a:t>
            </a:r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Kontakti: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 Ildikó Romanoczki, Erasmus coordinator</a:t>
            </a:r>
            <a:r>
              <a:rPr lang="hr-HR" dirty="0"/>
              <a:t> Ildiko Romanoczki, Erasmus coordinator (</a:t>
            </a:r>
            <a:r>
              <a:rPr lang="en-GB" dirty="0"/>
              <a:t>International </a:t>
            </a:r>
            <a:r>
              <a:rPr lang="hr-HR" dirty="0"/>
              <a:t>R</a:t>
            </a:r>
            <a:r>
              <a:rPr lang="en-GB" dirty="0"/>
              <a:t>elations Office</a:t>
            </a:r>
            <a:r>
              <a:rPr lang="hr-HR" dirty="0"/>
              <a:t>)</a:t>
            </a:r>
          </a:p>
          <a:p>
            <a:r>
              <a:rPr lang="hr-HR" dirty="0"/>
              <a:t>PhD Maria Maria Hercz, associate professor – metodologija istraživanja, trening učitelja razredne nastave (razredna nastava)</a:t>
            </a:r>
          </a:p>
          <a:p>
            <a:r>
              <a:rPr lang="hr-HR" dirty="0"/>
              <a:t>PhD SzofiaBoddi, postdoc., razvojna psihologija, psihologija obrazovanja (predškolski odgoj)</a:t>
            </a:r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Kratki sadržaj boravka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hr-HR" dirty="0"/>
              <a:t>Održana nastava na učiteljskom studiju (8 sati)</a:t>
            </a:r>
          </a:p>
          <a:p>
            <a:r>
              <a:rPr lang="hr-HR" dirty="0"/>
              <a:t>Ativno sudjelovanje u opservaciji nastave u osnovnoj školi i refleksiji studenata, profesora-metodičara i učiteljica (4 sata)</a:t>
            </a:r>
          </a:p>
          <a:p>
            <a:r>
              <a:rPr lang="hr-HR" dirty="0"/>
              <a:t>Posjet dječjem vrtiću – vježbaonici Učiteljskog fakulteta i razgovor sa djelatnicima i metodičarima s Fakulteta o unaprjeđivanju kvalitete prakse  (2 sata)</a:t>
            </a:r>
          </a:p>
          <a:p>
            <a:r>
              <a:rPr lang="hr-HR" dirty="0"/>
              <a:t>Uspostavljeni kontakti sa znanstvenicima iz drugih područja (psihologija) i povezivanje sa znanstvenicima tih područja na FF St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Preporuke: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Domaćini su vrlo zainteresirani za suradnju posebice, za provedbu istraživanja i pisanje zajedničkih radova u svezi obrazovanja budućih odgojitelja i učitelja (predškolski odgoj i razredna nastava)</a:t>
            </a:r>
          </a:p>
          <a:p>
            <a:r>
              <a:rPr lang="hr-HR" dirty="0"/>
              <a:t>Studenti se prilično teško snalaze s engleskim jezikom, pa je potrebno osigurati prevođenje (u dogovoru s predmetnim nastavnikom), a što je potrebno uzeti u obzir pri planiranju satnice. </a:t>
            </a:r>
          </a:p>
          <a:p>
            <a:r>
              <a:rPr lang="hr-HR" dirty="0"/>
              <a:t>Pri planiranju posjeta voditi računa o dislociranosti Fakulteta (u Budimu) i velikim udaljenostima. (Gradski prijevoz je na sreću, jako dobro riješen).</a:t>
            </a:r>
          </a:p>
          <a:p>
            <a:r>
              <a:rPr lang="hr-HR" dirty="0"/>
              <a:t>Preporučam smještaj osigurati u Pešti koja je </a:t>
            </a:r>
            <a:r>
              <a:rPr lang="hr-HR"/>
              <a:t>daleko atraktivnija od Budima koji je i puno skuplji.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tema</vt:lpstr>
      <vt:lpstr> Staff Mobility For Teaching prof.dr.sc. Maja Ljubetić </vt:lpstr>
      <vt:lpstr>Kontakti:</vt:lpstr>
      <vt:lpstr>Kratki sadržaj boravka</vt:lpstr>
      <vt:lpstr>Preporuke:</vt:lpstr>
    </vt:vector>
  </TitlesOfParts>
  <Company>TEAM 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Staff Mobility For Teaching prof.dr.sc. Maja Ljubetić </dc:title>
  <dc:creator>Maja</dc:creator>
  <cp:lastModifiedBy>Maja Ljubetić</cp:lastModifiedBy>
  <cp:revision>25</cp:revision>
  <dcterms:created xsi:type="dcterms:W3CDTF">2019-06-06T09:04:43Z</dcterms:created>
  <dcterms:modified xsi:type="dcterms:W3CDTF">2019-11-18T11:15:04Z</dcterms:modified>
</cp:coreProperties>
</file>