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2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910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7281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747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0271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666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38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7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42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379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6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7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14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7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77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203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36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1371600"/>
          </a:xfrm>
        </p:spPr>
        <p:txBody>
          <a:bodyPr/>
          <a:lstStyle/>
          <a:p>
            <a:r>
              <a:rPr lang="hr-HR" dirty="0" err="1"/>
              <a:t>Erasmus</a:t>
            </a:r>
            <a:r>
              <a:rPr lang="hr-HR" dirty="0"/>
              <a:t> + mobilnost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165601"/>
            <a:ext cx="8915399" cy="1738062"/>
          </a:xfrm>
        </p:spPr>
        <p:txBody>
          <a:bodyPr>
            <a:noAutofit/>
          </a:bodyPr>
          <a:lstStyle/>
          <a:p>
            <a:r>
              <a:rPr lang="hr-HR" sz="2000" dirty="0"/>
              <a:t>Snježana Buble</a:t>
            </a:r>
          </a:p>
          <a:p>
            <a:r>
              <a:rPr lang="hr-HR" sz="2000" dirty="0"/>
              <a:t>Sveučilište Las Palmas, Gran Canaria, Španjolska</a:t>
            </a:r>
          </a:p>
          <a:p>
            <a:endParaRPr lang="hr-HR" sz="2000" dirty="0"/>
          </a:p>
          <a:p>
            <a:r>
              <a:rPr lang="hr-HR" sz="2000" dirty="0"/>
              <a:t>29.11.- 03.12.2021.</a:t>
            </a:r>
          </a:p>
        </p:txBody>
      </p:sp>
    </p:spTree>
    <p:extLst>
      <p:ext uri="{BB962C8B-B14F-4D97-AF65-F5344CB8AC3E}">
        <p14:creationId xmlns:p14="http://schemas.microsoft.com/office/powerpoint/2010/main" val="79741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0" y="203200"/>
            <a:ext cx="9893300" cy="6121400"/>
          </a:xfrm>
        </p:spPr>
        <p:txBody>
          <a:bodyPr>
            <a:normAutofit fontScale="47500" lnSpcReduction="20000"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r>
              <a:rPr lang="hr-HR" sz="6700" dirty="0"/>
              <a:t>Domaćin:</a:t>
            </a:r>
          </a:p>
          <a:p>
            <a:pPr marL="0" indent="0">
              <a:buNone/>
            </a:pPr>
            <a:r>
              <a:rPr lang="hr-HR" sz="6700" dirty="0"/>
              <a:t>Prof. dr. Gina Oxbrow</a:t>
            </a:r>
          </a:p>
          <a:p>
            <a:pPr marL="0" indent="0">
              <a:buNone/>
            </a:pPr>
            <a:r>
              <a:rPr lang="hr-HR" sz="6700" dirty="0"/>
              <a:t>Prodekanica Filozofskog fakulteta u Las Palmasu</a:t>
            </a:r>
          </a:p>
          <a:p>
            <a:endParaRPr lang="hr-HR" sz="6700" dirty="0"/>
          </a:p>
          <a:p>
            <a:pPr marL="0" indent="0">
              <a:buNone/>
            </a:pPr>
            <a:r>
              <a:rPr lang="hr-HR" sz="6700" dirty="0"/>
              <a:t>Sveučilište Las Palmas</a:t>
            </a:r>
          </a:p>
          <a:p>
            <a:pPr marL="0" indent="0">
              <a:buNone/>
            </a:pPr>
            <a:r>
              <a:rPr lang="hr-HR" sz="6700" dirty="0"/>
              <a:t>Filozofski fakultet u Las Palmasu</a:t>
            </a:r>
          </a:p>
          <a:p>
            <a:pPr marL="0" indent="0">
              <a:buNone/>
            </a:pPr>
            <a:r>
              <a:rPr lang="hr-HR" sz="6700" dirty="0"/>
              <a:t>Španjolska</a:t>
            </a:r>
          </a:p>
          <a:p>
            <a:pPr marL="0" indent="0">
              <a:buNone/>
            </a:pPr>
            <a:r>
              <a:rPr lang="hr-HR" sz="6700" dirty="0"/>
              <a:t>C. Juan de Quesada</a:t>
            </a:r>
            <a:r>
              <a:rPr lang="fr-FR" sz="6700" dirty="0"/>
              <a:t>, </a:t>
            </a:r>
            <a:r>
              <a:rPr lang="hr-HR" sz="6700" dirty="0"/>
              <a:t>35001</a:t>
            </a:r>
            <a:r>
              <a:rPr lang="fr-FR" sz="6700" dirty="0"/>
              <a:t> </a:t>
            </a:r>
            <a:r>
              <a:rPr lang="hr-HR" sz="6700" dirty="0"/>
              <a:t>Las Palmas, Španjolska</a:t>
            </a:r>
          </a:p>
          <a:p>
            <a:pPr marL="0" indent="0">
              <a:buNone/>
            </a:pPr>
            <a:r>
              <a:rPr lang="hr-HR" sz="6700" dirty="0"/>
              <a:t>+34 928 45 10 00</a:t>
            </a:r>
          </a:p>
        </p:txBody>
      </p:sp>
    </p:spTree>
    <p:extLst>
      <p:ext uri="{BB962C8B-B14F-4D97-AF65-F5344CB8AC3E}">
        <p14:creationId xmlns:p14="http://schemas.microsoft.com/office/powerpoint/2010/main" val="23843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1800" y="1117600"/>
            <a:ext cx="10045699" cy="4121665"/>
          </a:xfrm>
        </p:spPr>
        <p:txBody>
          <a:bodyPr>
            <a:normAutofit/>
          </a:bodyPr>
          <a:lstStyle/>
          <a:p>
            <a:r>
              <a:rPr lang="hr-HR" sz="2400" dirty="0"/>
              <a:t>Tijekom petodnevnog boravka na Sveučilištu Las Palmas održala sam sastanke sa sljedećim djelatnicima fakulteta:</a:t>
            </a:r>
          </a:p>
          <a:p>
            <a:r>
              <a:rPr lang="hr-HR" sz="2400" dirty="0"/>
              <a:t>Prodekanica za međunarodnu suradnju, prof.dr. Gina </a:t>
            </a:r>
            <a:r>
              <a:rPr lang="hr-HR" sz="2400" dirty="0" err="1"/>
              <a:t>Oxbrow</a:t>
            </a:r>
            <a:r>
              <a:rPr lang="hr-HR" sz="2400" dirty="0"/>
              <a:t> i</a:t>
            </a:r>
          </a:p>
          <a:p>
            <a:r>
              <a:rPr lang="hr-HR" sz="2400" dirty="0"/>
              <a:t>članovima administrativnog ureda za međunarodnu suradnju.</a:t>
            </a:r>
          </a:p>
          <a:p>
            <a:r>
              <a:rPr lang="hr-HR" sz="2400" dirty="0"/>
              <a:t>Sa svim navedenim kontaktima obavila sam niz detaljnih razgovora i razmotrila mogućnosti administrativne suradnje na svim administrativnim razinama.</a:t>
            </a:r>
          </a:p>
        </p:txBody>
      </p:sp>
    </p:spTree>
    <p:extLst>
      <p:ext uri="{BB962C8B-B14F-4D97-AF65-F5344CB8AC3E}">
        <p14:creationId xmlns:p14="http://schemas.microsoft.com/office/powerpoint/2010/main" val="270395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6" y="2015981"/>
            <a:ext cx="8534400" cy="1507067"/>
          </a:xfrm>
        </p:spPr>
        <p:txBody>
          <a:bodyPr>
            <a:normAutofit/>
          </a:bodyPr>
          <a:lstStyle/>
          <a:p>
            <a:r>
              <a:rPr lang="hr-HR" sz="2400" dirty="0"/>
              <a:t>Praktični savjeti:</a:t>
            </a:r>
            <a:br>
              <a:rPr lang="hr-HR" sz="2400" dirty="0"/>
            </a:br>
            <a:r>
              <a:rPr lang="hr-HR" sz="2400" dirty="0"/>
              <a:t>Na vrijeme rezervirajte smještaj i kupite </a:t>
            </a:r>
            <a:r>
              <a:rPr lang="hr-HR" sz="2400" dirty="0" err="1"/>
              <a:t>avio</a:t>
            </a:r>
            <a:r>
              <a:rPr lang="hr-HR" sz="2400" dirty="0"/>
              <a:t> karte. Privatni smještaj je povoljniji od hotela.</a:t>
            </a:r>
          </a:p>
        </p:txBody>
      </p:sp>
    </p:spTree>
    <p:extLst>
      <p:ext uri="{BB962C8B-B14F-4D97-AF65-F5344CB8AC3E}">
        <p14:creationId xmlns:p14="http://schemas.microsoft.com/office/powerpoint/2010/main" val="3860697980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76</TotalTime>
  <Words>113</Words>
  <Application>Microsoft Office PowerPoint</Application>
  <PresentationFormat>Široki zaslon</PresentationFormat>
  <Paragraphs>23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Pramen</vt:lpstr>
      <vt:lpstr>Erasmus + mobilnost</vt:lpstr>
      <vt:lpstr>PowerPoint prezentacija</vt:lpstr>
      <vt:lpstr>PowerPoint prezentacija</vt:lpstr>
      <vt:lpstr>Praktični savjeti: Na vrijeme rezervirajte smještaj i kupite avio karte. Privatni smještaj je povoljniji od hotela.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mobilnost</dc:title>
  <dc:creator>korisnik1</dc:creator>
  <cp:lastModifiedBy>Snježana Buble</cp:lastModifiedBy>
  <cp:revision>13</cp:revision>
  <cp:lastPrinted>2019-11-27T09:57:05Z</cp:lastPrinted>
  <dcterms:created xsi:type="dcterms:W3CDTF">2019-11-27T09:38:14Z</dcterms:created>
  <dcterms:modified xsi:type="dcterms:W3CDTF">2022-04-20T06:55:35Z</dcterms:modified>
</cp:coreProperties>
</file>