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DA20A-869F-4BBE-8255-336FFB428D30}" type="datetimeFigureOut">
              <a:rPr lang="sr-Latn-CS" smtClean="0"/>
              <a:pPr/>
              <a:t>11.6.2019.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Staff </a:t>
            </a:r>
            <a:r>
              <a:rPr lang="en-GB" b="1" dirty="0"/>
              <a:t>Mobility For </a:t>
            </a:r>
            <a:r>
              <a:rPr lang="hr-HR" b="1" dirty="0" smtClean="0"/>
              <a:t>Training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dr.sc. Toni Maglica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Instituto Politécnico de Bragança</a:t>
            </a:r>
            <a:br>
              <a:rPr lang="pt-BR" b="1" dirty="0" smtClean="0"/>
            </a:br>
            <a:r>
              <a:rPr lang="pt-BR" b="1" dirty="0" smtClean="0"/>
              <a:t>Campus de Santa Apolónia, 5300-253 Bragança</a:t>
            </a:r>
            <a:r>
              <a:rPr lang="hr-HR" b="1" dirty="0" smtClean="0"/>
              <a:t>, Portugal</a:t>
            </a:r>
          </a:p>
          <a:p>
            <a:r>
              <a:rPr lang="hr-HR" b="1" dirty="0" smtClean="0"/>
              <a:t>01. 5. do 08. 5. 2019.</a:t>
            </a:r>
            <a:endParaRPr lang="hr-HR" b="1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4098" name="Picture 2" descr="Image result for Polytechnic Institute of BraganÃ§a, School of Education, Mar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7148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hr-HR" dirty="0" smtClean="0"/>
              <a:t>Suradnici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Sylwia</a:t>
            </a:r>
            <a:r>
              <a:rPr lang="en-GB" dirty="0"/>
              <a:t> </a:t>
            </a:r>
            <a:r>
              <a:rPr lang="en-GB" dirty="0" err="1"/>
              <a:t>Solczak</a:t>
            </a:r>
            <a:r>
              <a:rPr lang="en-GB" dirty="0"/>
              <a:t> </a:t>
            </a:r>
            <a:r>
              <a:rPr lang="en-GB" dirty="0" err="1" smtClean="0"/>
              <a:t>Melo</a:t>
            </a:r>
            <a:r>
              <a:rPr lang="hr-HR" dirty="0" smtClean="0"/>
              <a:t> – </a:t>
            </a:r>
            <a:r>
              <a:rPr lang="en-GB" dirty="0" smtClean="0"/>
              <a:t>International </a:t>
            </a:r>
            <a:r>
              <a:rPr lang="hr-HR" dirty="0" smtClean="0"/>
              <a:t>	</a:t>
            </a:r>
            <a:r>
              <a:rPr lang="en-GB" dirty="0" smtClean="0"/>
              <a:t>Relations Office</a:t>
            </a:r>
            <a:endParaRPr lang="hr-H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Cristina </a:t>
            </a:r>
            <a:r>
              <a:rPr lang="en-US" dirty="0" smtClean="0"/>
              <a:t>Mesquita</a:t>
            </a:r>
            <a:r>
              <a:rPr lang="hr-HR" dirty="0" smtClean="0"/>
              <a:t> - </a:t>
            </a:r>
            <a:r>
              <a:rPr lang="en-US" dirty="0" smtClean="0"/>
              <a:t>Coordinator </a:t>
            </a:r>
            <a:r>
              <a:rPr lang="en-US" dirty="0"/>
              <a:t>of the CIEB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Polytechnic Institute of </a:t>
            </a:r>
            <a:r>
              <a:rPr lang="en-US" dirty="0" err="1" smtClean="0"/>
              <a:t>Bragança</a:t>
            </a:r>
            <a:r>
              <a:rPr lang="hr-HR" dirty="0" smtClean="0"/>
              <a:t>, </a:t>
            </a:r>
            <a:r>
              <a:rPr lang="en-US" dirty="0" smtClean="0"/>
              <a:t>School </a:t>
            </a:r>
            <a:r>
              <a:rPr lang="en-US" dirty="0"/>
              <a:t>of </a:t>
            </a:r>
            <a:r>
              <a:rPr lang="en-US" dirty="0" smtClean="0"/>
              <a:t>Education</a:t>
            </a:r>
            <a:r>
              <a:rPr lang="hr-HR" dirty="0" smtClean="0"/>
              <a:t>; International Network on Basic Education </a:t>
            </a:r>
            <a:endParaRPr lang="hr-H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Luis Miguel Tavares de </a:t>
            </a:r>
            <a:r>
              <a:rPr lang="pt-BR" dirty="0" smtClean="0"/>
              <a:t>Barros</a:t>
            </a:r>
            <a:r>
              <a:rPr lang="hr-HR" dirty="0" smtClean="0"/>
              <a:t> (preschool education)</a:t>
            </a:r>
            <a:endParaRPr lang="hr-H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Vitor </a:t>
            </a:r>
            <a:r>
              <a:rPr lang="hr-HR" dirty="0" smtClean="0"/>
              <a:t>Manuel Barrigao Goncalves (ICT) 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hr-HR" dirty="0" smtClean="0"/>
              <a:t>Kratki sadržaj boravka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96855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Upoznavanje sa Fakultetom, Erasmus koordinatorima, uredom za međunarodnu suradnju</a:t>
            </a:r>
            <a:endParaRPr lang="hr-HR" sz="31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Aktivno sudjelovanje u izradi mreže suradnika Europe na unaprjeđivanju </a:t>
            </a:r>
            <a:r>
              <a:rPr lang="hr-HR" sz="3100" dirty="0" smtClean="0"/>
              <a:t>ranoga </a:t>
            </a:r>
            <a:r>
              <a:rPr lang="hr-HR" sz="3100" dirty="0" smtClean="0"/>
              <a:t>i predškolskog </a:t>
            </a:r>
            <a:r>
              <a:rPr lang="hr-HR" sz="3100" dirty="0"/>
              <a:t>odgoja- </a:t>
            </a:r>
            <a:r>
              <a:rPr lang="hr-HR" sz="3100" dirty="0" smtClean="0"/>
              <a:t>koordinatorica Cristina </a:t>
            </a:r>
            <a:r>
              <a:rPr lang="hr-HR" sz="3100" dirty="0"/>
              <a:t>Mesquita </a:t>
            </a:r>
            <a:endParaRPr lang="hr-HR" sz="31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Posjet dječjem vrtiću St. Clara i razgovor s djelatnicima o unaprjeđivanju kvalitete </a:t>
            </a:r>
            <a:r>
              <a:rPr lang="hr-HR" sz="3100" dirty="0" smtClean="0"/>
              <a:t>prakse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Sudjelovanje na nastavi profesora dr.sc. </a:t>
            </a:r>
            <a:r>
              <a:rPr lang="pt-BR" sz="3100" dirty="0"/>
              <a:t>Luis Miguel Tavares de Barros </a:t>
            </a:r>
            <a:r>
              <a:rPr lang="hr-HR" sz="3100" dirty="0" smtClean="0"/>
              <a:t>/za predškolske odgajatelje/</a:t>
            </a:r>
            <a:endParaRPr lang="hr-HR" sz="31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Dogovorena </a:t>
            </a:r>
            <a:r>
              <a:rPr lang="hr-HR" sz="3100" dirty="0" smtClean="0"/>
              <a:t>i institucionalno inicirana suradnja s Marija Hercz (</a:t>
            </a:r>
            <a:r>
              <a:rPr lang="hr-HR" sz="3100" dirty="0" smtClean="0"/>
              <a:t>Budimpešta, Mađarska) na temu mentalno zdravlje, socijalno emocionalno učenje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100" dirty="0" smtClean="0"/>
              <a:t> </a:t>
            </a:r>
            <a:r>
              <a:rPr lang="pt-BR" sz="3100" dirty="0"/>
              <a:t>Dogovorena i institucionalno inicirana suradnja s </a:t>
            </a:r>
            <a:r>
              <a:rPr lang="hr-HR" sz="3100" dirty="0" smtClean="0"/>
              <a:t>Sakire </a:t>
            </a:r>
            <a:r>
              <a:rPr lang="hr-HR" sz="3100" dirty="0" smtClean="0"/>
              <a:t>Ocak (</a:t>
            </a:r>
            <a:r>
              <a:rPr lang="hr-HR" sz="3100" dirty="0" smtClean="0"/>
              <a:t>Izmir, Turska) na temu prevencija u ranom djetinjstvu i u okruženju odgojno obrazovne ustanove za rani i predškolski odgoj i obrazovanje</a:t>
            </a:r>
            <a:endParaRPr lang="hr-HR" sz="31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hr-HR" dirty="0" smtClean="0"/>
              <a:t>Preporuke: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28359" y="1535113"/>
            <a:ext cx="4040188" cy="6397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dirty="0" smtClean="0"/>
              <a:t>Prednosti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428359" y="2420888"/>
            <a:ext cx="4040188" cy="4248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Mali Fakultet, domaćini otvoreni, susretljivi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Velika otvorenost za buduće suradnje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mtClean="0"/>
              <a:t>Zanimljivi suradnici, znanstvenici, istraživači </a:t>
            </a:r>
            <a:r>
              <a:rPr lang="hr-HR" dirty="0" smtClean="0"/>
              <a:t>u području ranog i predškolskog odgoja i obrazovanja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Brzi i konkretni u realizaciji aktivnosti i pripremama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Odlična hrana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Putovati u proljeće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Lijep i jeftin gradić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Vrhunska hrana</a:t>
            </a:r>
            <a:endParaRPr lang="hr-HR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dirty="0" smtClean="0"/>
              <a:t>Izazovi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2420888"/>
            <a:ext cx="4041775" cy="42484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Loša prometna povezanost /avionom do Porta, a onda 3 sata autobusom do Bragance/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S obzirom na veličinu grada i Fakulteta dovoljne su kraće razmjene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tema</vt:lpstr>
      <vt:lpstr> Staff Mobility For Training dr.sc. Toni Maglica </vt:lpstr>
      <vt:lpstr>Suradnici:</vt:lpstr>
      <vt:lpstr>Kratki sadržaj boravka</vt:lpstr>
      <vt:lpstr>Preporuke:</vt:lpstr>
    </vt:vector>
  </TitlesOfParts>
  <Company>TEAM 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Mobility For Teaching prof.dr.sc. Maja Ljubetić</dc:title>
  <dc:creator>Maja</dc:creator>
  <cp:lastModifiedBy>toni.maglica77@gmail.com</cp:lastModifiedBy>
  <cp:revision>20</cp:revision>
  <dcterms:created xsi:type="dcterms:W3CDTF">2019-06-06T09:04:43Z</dcterms:created>
  <dcterms:modified xsi:type="dcterms:W3CDTF">2019-06-11T14:03:11Z</dcterms:modified>
</cp:coreProperties>
</file>