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"/>
          <p:cNvSpPr/>
          <p:nvPr/>
        </p:nvSpPr>
        <p:spPr>
          <a:xfrm>
            <a:off x="457200" y="151236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Staff Mobility For Teaching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Associate Professor Brian Willems,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University of Ljubljana,  English Department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Aškerčeva 2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1000 Ljubljana, Slovenija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17-23.11.2019</a:t>
            </a: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</a:pPr>
            <a:r>
              <a:rPr b="0" lang="en-US" sz="1600" spc="-1" strike="noStrike">
                <a:latin typeface="Times New Roman"/>
              </a:rPr>
              <a:t>Host: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Ms Anja Golec, Erasmus Coordinator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Email: anja.golec@ff.uni-lj.si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Prof. dr. sc. Igor Maver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</a:pPr>
            <a:r>
              <a:rPr b="0" lang="en-US" sz="1600" spc="-1" strike="noStrike">
                <a:latin typeface="Times New Roman"/>
              </a:rPr>
              <a:t>Short description of mobility</a:t>
            </a:r>
            <a:endParaRPr b="0" lang="en-US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</a:pPr>
            <a:r>
              <a:rPr b="0" lang="hr-HR" sz="1600" spc="-1" strike="noStrike">
                <a:latin typeface="Times New Roman"/>
                <a:ea typeface="Times New Roman"/>
              </a:rPr>
              <a:t>              </a:t>
            </a:r>
            <a:r>
              <a:rPr b="0" lang="hr-HR" sz="1600" spc="-1" strike="noStrike">
                <a:latin typeface="Times New Roman"/>
                <a:ea typeface="Times New Roman"/>
              </a:rPr>
              <a:t>Teaching Shakespeare in an economic context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hr-HR" sz="1600" spc="-1" strike="noStrike">
                <a:latin typeface="Times New Roman"/>
                <a:ea typeface="Times New Roman"/>
              </a:rPr>
              <a:t>four plays are examined: King Lear, The Temptest, The Taming of the Shrew, Julian Caesar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hr-HR" sz="1600" spc="-1" strike="noStrike">
                <a:latin typeface="Times New Roman"/>
                <a:ea typeface="Times New Roman"/>
              </a:rPr>
              <a:t>Contemporary theories regarding historical and contemporary econimcs are used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hr-HR" sz="1600" spc="-1" strike="noStrike">
                <a:latin typeface="Times New Roman"/>
                <a:ea typeface="Times New Roman"/>
              </a:rPr>
              <a:t>expand teaching cirriculum both in Split and Ljubljana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just">
              <a:lnSpc>
                <a:spcPct val="115000"/>
              </a:lnSpc>
              <a:spcBef>
                <a:spcPts val="1417"/>
              </a:spcBef>
            </a:pPr>
            <a:r>
              <a:rPr b="0" lang="en-US" sz="1600" spc="-1" strike="noStrike">
                <a:latin typeface="Times New Roman"/>
              </a:rPr>
              <a:t>Recommendations:</a:t>
            </a:r>
            <a:endParaRPr b="0" lang="en-US" sz="1600" spc="-1" strike="noStrike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417"/>
              </a:spcBef>
            </a:pP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15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Develop research and teaching contacts within the two departments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15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The incorporation of economic issues into literary discussion is essential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15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Interdisciplinarity is vital to English departments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LibreOffice/7.1.3.2$MacOSX_X86_64 LibreOffice_project/47f78053abe362b9384784d31a6e56f8511eb1c1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2022-04-22T13:04:22Z</dcterms:created>
  <dc:creator/>
  <dc:description/>
  <dc:language>en-US</dc:language>
  <cp:lastModifiedBy/>
  <dcterms:modified xsi:type="dcterms:W3CDTF">2022-04-22T13:56:21Z</dcterms:modified>
  <cp:revision>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