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r-HR"/>
              <a:t>Kliknite da biste uredili stil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48A87A34-81AB-432B-8DAE-1953F412C126}" type="datetimeFigureOut">
              <a:rPr lang="en-US" dirty="0"/>
              <a:t>1/27/2020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ska 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hr-HR"/>
              <a:t>Kliknite ikonu da biste dodali  sliku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slov i o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ica s nazi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tupc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1/27/2020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tupca sa slika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hr-HR"/>
              <a:t>Kliknite ikonu da biste dodali  sliku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hr-HR"/>
              <a:t>Kliknite ikonu da biste dodali  sliku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hr-HR"/>
              <a:t>Kliknite ikonu da biste dodali  sliku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1/27/2020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1/27/2020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1/27/2020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1/27/2020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r-HR"/>
              <a:t>Kliknite ikonu da biste dodali  sliku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06151A5C-7C1E-45B6-9A61-45A356FB759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10796" y="1482403"/>
            <a:ext cx="8791575" cy="2387600"/>
          </a:xfrm>
        </p:spPr>
        <p:txBody>
          <a:bodyPr/>
          <a:lstStyle/>
          <a:p>
            <a:r>
              <a:rPr lang="hr-HR" dirty="0"/>
              <a:t>ALPEN-ADRIA UNIVERSIT</a:t>
            </a:r>
            <a:r>
              <a:rPr lang="de-DE" dirty="0"/>
              <a:t>ÄT KLAGENFURT</a:t>
            </a:r>
            <a:br>
              <a:rPr lang="de-DE" dirty="0"/>
            </a:br>
            <a:r>
              <a:rPr lang="de-DE" dirty="0"/>
              <a:t>INSTITUT FÜR SLAWISTIK</a:t>
            </a:r>
            <a:endParaRPr lang="hr-HR" dirty="0"/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C79E7460-11DB-4454-BF7F-A295112C3A0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10795" y="4214317"/>
            <a:ext cx="8791575" cy="1655762"/>
          </a:xfrm>
        </p:spPr>
        <p:txBody>
          <a:bodyPr/>
          <a:lstStyle/>
          <a:p>
            <a:r>
              <a:rPr lang="de-DE" dirty="0"/>
              <a:t>Dr. sc. Josipa </a:t>
            </a:r>
            <a:r>
              <a:rPr lang="de-DE" dirty="0" err="1"/>
              <a:t>korljan</a:t>
            </a:r>
            <a:r>
              <a:rPr lang="de-DE" dirty="0"/>
              <a:t> </a:t>
            </a:r>
            <a:r>
              <a:rPr lang="de-DE" dirty="0" err="1"/>
              <a:t>be</a:t>
            </a:r>
            <a:r>
              <a:rPr lang="hr-HR" dirty="0" err="1"/>
              <a:t>šlić</a:t>
            </a:r>
            <a:r>
              <a:rPr lang="hr-HR" dirty="0"/>
              <a:t>, viša lektorica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74D6D19-A9BA-41A3-A8F1-B0056DCCDB3A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86818" y="310208"/>
            <a:ext cx="6461772" cy="1440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99663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40C0433E-F15C-4BFE-A0F4-4002DEAF57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VRIJEME I MJESTO ERASMUS+ MOBILNOSTI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95A94D29-C0CE-426E-A0FB-11BF5C16D0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9. lipnja 2019. – 15. lipnja 2019.</a:t>
            </a:r>
          </a:p>
          <a:p>
            <a:r>
              <a:rPr lang="de-DE" dirty="0"/>
              <a:t>Alpen-Adria Universität Klagenfurt, Institut für Slawistik</a:t>
            </a:r>
          </a:p>
        </p:txBody>
      </p:sp>
    </p:spTree>
    <p:extLst>
      <p:ext uri="{BB962C8B-B14F-4D97-AF65-F5344CB8AC3E}">
        <p14:creationId xmlns:p14="http://schemas.microsoft.com/office/powerpoint/2010/main" val="34748289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B5C360EE-6BAB-4BB7-8546-D28E8BA85B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DOMAĆINI i REZULTATI MOBILNOSTI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063787CF-D8F8-4F23-8C22-182EFE9400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Sandra </a:t>
            </a:r>
            <a:r>
              <a:rPr lang="hr-HR" dirty="0" err="1"/>
              <a:t>Husanović</a:t>
            </a:r>
            <a:r>
              <a:rPr lang="hr-HR" dirty="0"/>
              <a:t>, mag., v. </a:t>
            </a:r>
            <a:r>
              <a:rPr lang="hr-HR" dirty="0" err="1"/>
              <a:t>lekt</a:t>
            </a:r>
            <a:r>
              <a:rPr lang="hr-HR" dirty="0"/>
              <a:t>.</a:t>
            </a:r>
          </a:p>
          <a:p>
            <a:r>
              <a:rPr lang="hr-HR" dirty="0"/>
              <a:t>Prof. dr. Ursula </a:t>
            </a:r>
            <a:r>
              <a:rPr lang="hr-HR" dirty="0" err="1"/>
              <a:t>Doleschal</a:t>
            </a:r>
            <a:r>
              <a:rPr lang="hr-HR" dirty="0"/>
              <a:t>, voditeljica Instituta za slavistiku</a:t>
            </a:r>
          </a:p>
          <a:p>
            <a:r>
              <a:rPr lang="hr-HR" dirty="0"/>
              <a:t>Održana su četiri predavanja studentima kroatistike, nakon kojih je uslijedila plodna rasprava </a:t>
            </a:r>
          </a:p>
          <a:p>
            <a:r>
              <a:rPr lang="hr-HR" dirty="0"/>
              <a:t>Uspostavljeni su kontakti i predložena buduća suradnja</a:t>
            </a:r>
          </a:p>
        </p:txBody>
      </p:sp>
    </p:spTree>
    <p:extLst>
      <p:ext uri="{BB962C8B-B14F-4D97-AF65-F5344CB8AC3E}">
        <p14:creationId xmlns:p14="http://schemas.microsoft.com/office/powerpoint/2010/main" val="34100322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185FC959-90C0-40E2-85D9-50E7A08BCB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DOBRO JE ZNATI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22A46C57-39A2-48C3-9973-8D38B9071F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Slovenski je drugi službeni jezik u Klagenfurtu</a:t>
            </a:r>
          </a:p>
          <a:p>
            <a:r>
              <a:rPr lang="hr-HR" dirty="0"/>
              <a:t>Povoljan smještaj moguće je naći pokraj velesajma (</a:t>
            </a:r>
            <a:r>
              <a:rPr lang="hr-HR" dirty="0" err="1"/>
              <a:t>Messe</a:t>
            </a:r>
            <a:r>
              <a:rPr lang="hr-HR" dirty="0"/>
              <a:t>), što je pješice vrlo blizu centra grada, a autobus vozi izravno do Sveučilišta</a:t>
            </a:r>
          </a:p>
          <a:p>
            <a:r>
              <a:rPr lang="hr-HR" dirty="0"/>
              <a:t>Osim jezera W</a:t>
            </a:r>
            <a:r>
              <a:rPr lang="de-DE" dirty="0" err="1"/>
              <a:t>örthersee</a:t>
            </a:r>
            <a:r>
              <a:rPr lang="de-DE" dirty="0"/>
              <a:t>, </a:t>
            </a:r>
            <a:r>
              <a:rPr lang="de-DE" dirty="0" err="1"/>
              <a:t>pokraj</a:t>
            </a:r>
            <a:r>
              <a:rPr lang="de-DE" dirty="0"/>
              <a:t> </a:t>
            </a:r>
            <a:r>
              <a:rPr lang="de-DE" dirty="0" err="1"/>
              <a:t>kojeg</a:t>
            </a:r>
            <a:r>
              <a:rPr lang="de-DE" dirty="0"/>
              <a:t> je i </a:t>
            </a:r>
            <a:r>
              <a:rPr lang="de-DE" dirty="0" err="1"/>
              <a:t>Sveu</a:t>
            </a:r>
            <a:r>
              <a:rPr lang="hr-HR" dirty="0" err="1"/>
              <a:t>čilište</a:t>
            </a:r>
            <a:r>
              <a:rPr lang="hr-HR" dirty="0"/>
              <a:t>, </a:t>
            </a:r>
            <a:r>
              <a:rPr lang="de-DE" dirty="0"/>
              <a:t>u </a:t>
            </a:r>
            <a:r>
              <a:rPr lang="de-DE" dirty="0" err="1"/>
              <a:t>blizini</a:t>
            </a:r>
            <a:r>
              <a:rPr lang="de-DE" dirty="0"/>
              <a:t> </a:t>
            </a:r>
            <a:r>
              <a:rPr lang="de-DE" dirty="0" err="1"/>
              <a:t>grada</a:t>
            </a:r>
            <a:r>
              <a:rPr lang="hr-HR" dirty="0"/>
              <a:t> nalazi se još nekoliko jezera na kojem je u ljetnim mjesecima moguće i kupanje</a:t>
            </a:r>
          </a:p>
          <a:p>
            <a:r>
              <a:rPr lang="hr-HR" dirty="0"/>
              <a:t>Za više savjeta u vezi s mobilnosti </a:t>
            </a:r>
            <a:r>
              <a:rPr lang="hr-HR"/>
              <a:t>u Klagenfurtu, </a:t>
            </a:r>
            <a:r>
              <a:rPr lang="hr-HR" dirty="0"/>
              <a:t>slobodno mi se javite na </a:t>
            </a:r>
            <a:r>
              <a:rPr lang="hr-HR" dirty="0" err="1"/>
              <a:t>jkorljan@</a:t>
            </a:r>
            <a:r>
              <a:rPr lang="hr-HR" err="1"/>
              <a:t>ffst</a:t>
            </a:r>
            <a:r>
              <a:rPr lang="hr-HR"/>
              <a:t>.hr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44457380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Kružnica">
  <a:themeElements>
    <a:clrScheme name="Circuit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TM04033919[[fn=Kružnica]]</Template>
  <TotalTime>19</TotalTime>
  <Words>166</Words>
  <Application>Microsoft Office PowerPoint</Application>
  <PresentationFormat>Široki zaslon</PresentationFormat>
  <Paragraphs>15</Paragraphs>
  <Slides>4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2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4</vt:i4>
      </vt:variant>
    </vt:vector>
  </HeadingPairs>
  <TitlesOfParts>
    <vt:vector size="7" baseType="lpstr">
      <vt:lpstr>Arial</vt:lpstr>
      <vt:lpstr>Tw Cen MT</vt:lpstr>
      <vt:lpstr>Kružnica</vt:lpstr>
      <vt:lpstr>ALPEN-ADRIA UNIVERSITÄT KLAGENFURT INSTITUT FÜR SLAWISTIK</vt:lpstr>
      <vt:lpstr>VRIJEME I MJESTO ERASMUS+ MOBILNOSTI</vt:lpstr>
      <vt:lpstr>DOMAĆINI i REZULTATI MOBILNOSTI</vt:lpstr>
      <vt:lpstr>DOBRO JE ZNATI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ALPEN-ADRIA UNIVERSITÄT KLAGENFURT INSTITUT FÜR SLAWISTIK</dc:title>
  <dc:creator>Josipa KB</dc:creator>
  <cp:lastModifiedBy>Josipa KB</cp:lastModifiedBy>
  <cp:revision>3</cp:revision>
  <dcterms:created xsi:type="dcterms:W3CDTF">2020-01-27T14:19:30Z</dcterms:created>
  <dcterms:modified xsi:type="dcterms:W3CDTF">2020-01-27T14:41:26Z</dcterms:modified>
</cp:coreProperties>
</file>